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F6A4D-56A6-6ED5-28F9-042FD766AB48}" v="626" dt="2024-09-16T00:54:43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farel Pereira Chicotti" userId="S::tafarel.chicotti@sp.senai.br::20a36569-275d-4653-82b2-179887337abd" providerId="AD" clId="Web-{918F6A4D-56A6-6ED5-28F9-042FD766AB48}"/>
    <pc:docChg chg="addSld delSld modSld sldOrd addMainMaster delMainMaster">
      <pc:chgData name="Tafarel Pereira Chicotti" userId="S::tafarel.chicotti@sp.senai.br::20a36569-275d-4653-82b2-179887337abd" providerId="AD" clId="Web-{918F6A4D-56A6-6ED5-28F9-042FD766AB48}" dt="2024-09-16T00:54:42.859" v="672" actId="20577"/>
      <pc:docMkLst>
        <pc:docMk/>
      </pc:docMkLst>
      <pc:sldChg chg="addSp delSp modSp mod setBg modClrScheme delDesignElem chgLayout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109857222" sldId="256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09857222" sldId="256"/>
            <ac:spMk id="5" creationId="{BA6285CA-6AFA-4F27-AFB5-1B32CDE09B1A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09857222" sldId="256"/>
            <ac:spMk id="6" creationId="{F8DD0EAF-BF73-48D8-A426-3085C4B88FAA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09857222" sldId="256"/>
            <ac:spMk id="7" creationId="{7BCC6446-8462-4A63-9B6F-8F57EC40F648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15:08.622" v="42"/>
          <ac:spMkLst>
            <pc:docMk/>
            <pc:sldMk cId="109857222" sldId="256"/>
            <ac:spMk id="9" creationId="{09F55FD1-95FA-98DA-84AA-145D29A533D7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15:08.622" v="42"/>
          <ac:spMkLst>
            <pc:docMk/>
            <pc:sldMk cId="109857222" sldId="256"/>
            <ac:spMk id="11" creationId="{3AC9EE06-57AF-0FF5-450C-2A606C23B8F6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109857222" sldId="256"/>
            <ac:grpSpMk id="15" creationId="{8118ECEF-CA6A-4CB6-BCA5-59B2DB40C4AB}"/>
          </ac:grpSpMkLst>
        </pc:grpChg>
        <pc:picChg chg="add del">
          <ac:chgData name="Tafarel Pereira Chicotti" userId="S::tafarel.chicotti@sp.senai.br::20a36569-275d-4653-82b2-179887337abd" providerId="AD" clId="Web-{918F6A4D-56A6-6ED5-28F9-042FD766AB48}" dt="2024-09-15T23:15:08.622" v="42"/>
          <ac:picMkLst>
            <pc:docMk/>
            <pc:sldMk cId="109857222" sldId="256"/>
            <ac:picMk id="4" creationId="{63B57DCE-6883-C646-823E-9812CC605D04}"/>
          </ac:picMkLst>
        </pc:picChg>
        <pc:picChg chg="add">
          <ac:chgData name="Tafarel Pereira Chicotti" userId="S::tafarel.chicotti@sp.senai.br::20a36569-275d-4653-82b2-179887337abd" providerId="AD" clId="Web-{918F6A4D-56A6-6ED5-28F9-042FD766AB48}" dt="2024-09-15T23:16:41.563" v="43"/>
          <ac:picMkLst>
            <pc:docMk/>
            <pc:sldMk cId="109857222" sldId="256"/>
            <ac:picMk id="8" creationId="{CC301D3F-C115-538C-6B7A-A32011AAFA0F}"/>
          </ac:picMkLst>
        </pc:picChg>
        <pc:cxnChg chg="add del">
          <ac:chgData name="Tafarel Pereira Chicotti" userId="S::tafarel.chicotti@sp.senai.br::20a36569-275d-4653-82b2-179887337abd" providerId="AD" clId="Web-{918F6A4D-56A6-6ED5-28F9-042FD766AB48}" dt="2024-09-15T23:15:08.622" v="42"/>
          <ac:cxnSpMkLst>
            <pc:docMk/>
            <pc:sldMk cId="109857222" sldId="256"/>
            <ac:cxnSpMk id="13" creationId="{313FECB8-44EE-4A45-9F7B-66ECF1C3C888}"/>
          </ac:cxnSpMkLst>
        </pc:cxnChg>
      </pc:sldChg>
      <pc:sldChg chg="addSp delSp modSp new mod setBg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225114130" sldId="257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25114130" sldId="257"/>
            <ac:spMk id="2" creationId="{1EBBD21D-8791-25BC-45DE-BABF5B794263}"/>
          </ac:spMkLst>
        </pc:spChg>
        <pc:spChg chg="del mod">
          <ac:chgData name="Tafarel Pereira Chicotti" userId="S::tafarel.chicotti@sp.senai.br::20a36569-275d-4653-82b2-179887337abd" providerId="AD" clId="Web-{918F6A4D-56A6-6ED5-28F9-042FD766AB48}" dt="2024-09-15T23:18:22.691" v="104"/>
          <ac:spMkLst>
            <pc:docMk/>
            <pc:sldMk cId="225114130" sldId="257"/>
            <ac:spMk id="3" creationId="{934BB00A-ED03-526D-D8E3-85E57EB3A237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18:22.691" v="104"/>
          <ac:spMkLst>
            <pc:docMk/>
            <pc:sldMk cId="225114130" sldId="257"/>
            <ac:spMk id="8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18:22.691" v="104"/>
          <ac:spMkLst>
            <pc:docMk/>
            <pc:sldMk cId="225114130" sldId="257"/>
            <ac:spMk id="10" creationId="{181CC2FD-F5D2-4415-8486-46858CC427A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18:22.691" v="104"/>
          <ac:spMkLst>
            <pc:docMk/>
            <pc:sldMk cId="225114130" sldId="257"/>
            <ac:spMk id="12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18:22.691" v="104"/>
          <ac:spMkLst>
            <pc:docMk/>
            <pc:sldMk cId="225114130" sldId="257"/>
            <ac:spMk id="14" creationId="{E1063619-981B-4E62-A26E-E345BB3080BA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5114130" sldId="257"/>
            <ac:spMk id="51" creationId="{8E7E1993-6448-42F8-8FB3-76104F45B34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5114130" sldId="257"/>
            <ac:spMk id="53" creationId="{3CDAD724-AF32-45EC-B0B9-360C73C9D26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5114130" sldId="257"/>
            <ac:spMk id="55" creationId="{2391C84E-C2EA-44FC-A7D1-FAE3E285055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5114130" sldId="257"/>
            <ac:spMk id="88" creationId="{BA4D4000-2689-4306-BBA6-BF744AB5F807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5T23:18:22.691" v="104"/>
          <ac:grpSpMkLst>
            <pc:docMk/>
            <pc:sldMk cId="225114130" sldId="257"/>
            <ac:grpSpMk id="16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225114130" sldId="257"/>
            <ac:grpSpMk id="57" creationId="{47B3131A-B518-43E5-A896-E9D654A4863F}"/>
          </ac:grpSpMkLst>
        </pc:grpChg>
        <pc:graphicFrameChg chg="add mod ord">
          <ac:chgData name="Tafarel Pereira Chicotti" userId="S::tafarel.chicotti@sp.senai.br::20a36569-275d-4653-82b2-179887337abd" providerId="AD" clId="Web-{918F6A4D-56A6-6ED5-28F9-042FD766AB48}" dt="2024-09-16T00:50:33.038" v="625"/>
          <ac:graphicFrameMkLst>
            <pc:docMk/>
            <pc:sldMk cId="225114130" sldId="257"/>
            <ac:graphicFrameMk id="47" creationId="{B93E2159-915D-51D1-6264-E40CF82DDC97}"/>
          </ac:graphicFrameMkLst>
        </pc:graphicFrameChg>
      </pc:sldChg>
      <pc:sldChg chg="modSp new del">
        <pc:chgData name="Tafarel Pereira Chicotti" userId="S::tafarel.chicotti@sp.senai.br::20a36569-275d-4653-82b2-179887337abd" providerId="AD" clId="Web-{918F6A4D-56A6-6ED5-28F9-042FD766AB48}" dt="2024-09-15T23:15:07.263" v="41"/>
        <pc:sldMkLst>
          <pc:docMk/>
          <pc:sldMk cId="418589433" sldId="257"/>
        </pc:sldMkLst>
        <pc:spChg chg="mod">
          <ac:chgData name="Tafarel Pereira Chicotti" userId="S::tafarel.chicotti@sp.senai.br::20a36569-275d-4653-82b2-179887337abd" providerId="AD" clId="Web-{918F6A4D-56A6-6ED5-28F9-042FD766AB48}" dt="2024-09-15T23:15:06.075" v="40" actId="20577"/>
          <ac:spMkLst>
            <pc:docMk/>
            <pc:sldMk cId="418589433" sldId="257"/>
            <ac:spMk id="2" creationId="{CAAE0AD4-95A5-E536-1EE0-1A061137CFA8}"/>
          </ac:spMkLst>
        </pc:spChg>
      </pc:sldChg>
      <pc:sldChg chg="addSp delSp modSp new mod setBg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287517355" sldId="258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87517355" sldId="258"/>
            <ac:spMk id="2" creationId="{6268C3C8-85E3-BFE9-0AF1-ABACCB8A5469}"/>
          </ac:spMkLst>
        </pc:spChg>
        <pc:spChg chg="add del mod">
          <ac:chgData name="Tafarel Pereira Chicotti" userId="S::tafarel.chicotti@sp.senai.br::20a36569-275d-4653-82b2-179887337abd" providerId="AD" clId="Web-{918F6A4D-56A6-6ED5-28F9-042FD766AB48}" dt="2024-09-15T23:22:10.151" v="133"/>
          <ac:spMkLst>
            <pc:docMk/>
            <pc:sldMk cId="287517355" sldId="258"/>
            <ac:spMk id="3" creationId="{CEE91542-CFF7-EA67-F36C-7310C00AC5E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2:10.136" v="132"/>
          <ac:spMkLst>
            <pc:docMk/>
            <pc:sldMk cId="287517355" sldId="258"/>
            <ac:spMk id="8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1:55.635" v="128"/>
          <ac:spMkLst>
            <pc:docMk/>
            <pc:sldMk cId="287517355" sldId="258"/>
            <ac:spMk id="9" creationId="{8E7E1993-6448-42F8-8FB3-76104F45B34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2:10.136" v="132"/>
          <ac:spMkLst>
            <pc:docMk/>
            <pc:sldMk cId="287517355" sldId="258"/>
            <ac:spMk id="10" creationId="{21B645D3-580E-4657-9154-484648880ED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1:55.635" v="128"/>
          <ac:spMkLst>
            <pc:docMk/>
            <pc:sldMk cId="287517355" sldId="258"/>
            <ac:spMk id="11" creationId="{BC3FA84C-8729-4FD0-B361-46AE04B43E9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2:10.136" v="132"/>
          <ac:spMkLst>
            <pc:docMk/>
            <pc:sldMk cId="287517355" sldId="258"/>
            <ac:spMk id="12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1:55.635" v="128"/>
          <ac:spMkLst>
            <pc:docMk/>
            <pc:sldMk cId="287517355" sldId="258"/>
            <ac:spMk id="13" creationId="{2391C84E-C2EA-44FC-A7D1-FAE3E285055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2:10.136" v="132"/>
          <ac:spMkLst>
            <pc:docMk/>
            <pc:sldMk cId="287517355" sldId="258"/>
            <ac:spMk id="14" creationId="{27870DA4-44E8-43FB-940A-4AF9766959C0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1:55.635" v="128"/>
          <ac:spMkLst>
            <pc:docMk/>
            <pc:sldMk cId="287517355" sldId="258"/>
            <ac:spMk id="46" creationId="{EB97ECD4-67DD-4166-9EC5-5D88340058D9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2:06.542" v="130"/>
          <ac:spMkLst>
            <pc:docMk/>
            <pc:sldMk cId="287517355" sldId="258"/>
            <ac:spMk id="48" creationId="{8E7E1993-6448-42F8-8FB3-76104F45B34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2:06.542" v="130"/>
          <ac:spMkLst>
            <pc:docMk/>
            <pc:sldMk cId="287517355" sldId="258"/>
            <ac:spMk id="49" creationId="{3CDAD724-AF32-45EC-B0B9-360C73C9D26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2:06.542" v="130"/>
          <ac:spMkLst>
            <pc:docMk/>
            <pc:sldMk cId="287517355" sldId="258"/>
            <ac:spMk id="50" creationId="{2391C84E-C2EA-44FC-A7D1-FAE3E285055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2:06.542" v="130"/>
          <ac:spMkLst>
            <pc:docMk/>
            <pc:sldMk cId="287517355" sldId="258"/>
            <ac:spMk id="52" creationId="{BA4D4000-2689-4306-BBA6-BF744AB5F807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2:10.136" v="132"/>
          <ac:spMkLst>
            <pc:docMk/>
            <pc:sldMk cId="287517355" sldId="258"/>
            <ac:spMk id="55" creationId="{CEE91542-CFF7-EA67-F36C-7310C00AC5E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3:55.844" v="138"/>
          <ac:spMkLst>
            <pc:docMk/>
            <pc:sldMk cId="287517355" sldId="258"/>
            <ac:spMk id="57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3:55.844" v="138"/>
          <ac:spMkLst>
            <pc:docMk/>
            <pc:sldMk cId="287517355" sldId="258"/>
            <ac:spMk id="58" creationId="{181CC2FD-F5D2-4415-8486-46858CC427A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3:55.844" v="138"/>
          <ac:spMkLst>
            <pc:docMk/>
            <pc:sldMk cId="287517355" sldId="258"/>
            <ac:spMk id="59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3:55.844" v="138"/>
          <ac:spMkLst>
            <pc:docMk/>
            <pc:sldMk cId="287517355" sldId="258"/>
            <ac:spMk id="60" creationId="{E1063619-981B-4E62-A26E-E345BB3080BA}"/>
          </ac:spMkLst>
        </pc:spChg>
        <pc:spChg chg="add del mod">
          <ac:chgData name="Tafarel Pereira Chicotti" userId="S::tafarel.chicotti@sp.senai.br::20a36569-275d-4653-82b2-179887337abd" providerId="AD" clId="Web-{918F6A4D-56A6-6ED5-28F9-042FD766AB48}" dt="2024-09-15T23:23:55.844" v="138"/>
          <ac:spMkLst>
            <pc:docMk/>
            <pc:sldMk cId="287517355" sldId="258"/>
            <ac:spMk id="62" creationId="{CEE91542-CFF7-EA67-F36C-7310C00AC5E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6:32.336" v="160"/>
          <ac:spMkLst>
            <pc:docMk/>
            <pc:sldMk cId="287517355" sldId="258"/>
            <ac:spMk id="68" creationId="{8E7E1993-6448-42F8-8FB3-76104F45B34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6:32.336" v="160"/>
          <ac:spMkLst>
            <pc:docMk/>
            <pc:sldMk cId="287517355" sldId="258"/>
            <ac:spMk id="70" creationId="{3CDAD724-AF32-45EC-B0B9-360C73C9D26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6:32.336" v="160"/>
          <ac:spMkLst>
            <pc:docMk/>
            <pc:sldMk cId="287517355" sldId="258"/>
            <ac:spMk id="72" creationId="{2391C84E-C2EA-44FC-A7D1-FAE3E285055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6:32.336" v="160"/>
          <ac:spMkLst>
            <pc:docMk/>
            <pc:sldMk cId="287517355" sldId="258"/>
            <ac:spMk id="105" creationId="{BA4D4000-2689-4306-BBA6-BF744AB5F807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7:15.010" v="162"/>
          <ac:spMkLst>
            <pc:docMk/>
            <pc:sldMk cId="287517355" sldId="258"/>
            <ac:spMk id="110" creationId="{8E7E1993-6448-42F8-8FB3-76104F45B34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7:15.010" v="162"/>
          <ac:spMkLst>
            <pc:docMk/>
            <pc:sldMk cId="287517355" sldId="258"/>
            <ac:spMk id="112" creationId="{5B62175A-9061-4508-B024-671E2C3C3AAD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7:15.010" v="162"/>
          <ac:spMkLst>
            <pc:docMk/>
            <pc:sldMk cId="287517355" sldId="258"/>
            <ac:spMk id="114" creationId="{2391C84E-C2EA-44FC-A7D1-FAE3E285055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7:15.010" v="162"/>
          <ac:spMkLst>
            <pc:docMk/>
            <pc:sldMk cId="287517355" sldId="258"/>
            <ac:spMk id="147" creationId="{7D7F7755-C305-4B28-8A86-8EA8898124E3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87517355" sldId="258"/>
            <ac:spMk id="152" creationId="{8E7E1993-6448-42F8-8FB3-76104F45B34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87517355" sldId="258"/>
            <ac:spMk id="154" creationId="{BC3FA84C-8729-4FD0-B361-46AE04B43E9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87517355" sldId="258"/>
            <ac:spMk id="156" creationId="{2391C84E-C2EA-44FC-A7D1-FAE3E285055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87517355" sldId="258"/>
            <ac:spMk id="189" creationId="{EB97ECD4-67DD-4166-9EC5-5D88340058D9}"/>
          </ac:spMkLst>
        </pc:spChg>
        <pc:spChg chg="add del mod">
          <ac:chgData name="Tafarel Pereira Chicotti" userId="S::tafarel.chicotti@sp.senai.br::20a36569-275d-4653-82b2-179887337abd" providerId="AD" clId="Web-{918F6A4D-56A6-6ED5-28F9-042FD766AB48}" dt="2024-09-15T23:28:28.746" v="167"/>
          <ac:spMkLst>
            <pc:docMk/>
            <pc:sldMk cId="287517355" sldId="258"/>
            <ac:spMk id="193" creationId="{5BC8BEC6-4E16-B801-ABF3-CFFBBA3B81B5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5T23:21:55.635" v="128"/>
          <ac:grpSpMkLst>
            <pc:docMk/>
            <pc:sldMk cId="287517355" sldId="258"/>
            <ac:grpSpMk id="15" creationId="{47B3131A-B518-43E5-A896-E9D654A4863F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5T23:22:10.136" v="132"/>
          <ac:grpSpMkLst>
            <pc:docMk/>
            <pc:sldMk cId="287517355" sldId="258"/>
            <ac:grpSpMk id="16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5T23:22:06.542" v="130"/>
          <ac:grpSpMkLst>
            <pc:docMk/>
            <pc:sldMk cId="287517355" sldId="258"/>
            <ac:grpSpMk id="51" creationId="{47B3131A-B518-43E5-A896-E9D654A4863F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5T23:23:55.844" v="138"/>
          <ac:grpSpMkLst>
            <pc:docMk/>
            <pc:sldMk cId="287517355" sldId="258"/>
            <ac:grpSpMk id="61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5T23:26:32.336" v="160"/>
          <ac:grpSpMkLst>
            <pc:docMk/>
            <pc:sldMk cId="287517355" sldId="258"/>
            <ac:grpSpMk id="74" creationId="{47B3131A-B518-43E5-A896-E9D654A4863F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5T23:27:15.010" v="162"/>
          <ac:grpSpMkLst>
            <pc:docMk/>
            <pc:sldMk cId="287517355" sldId="258"/>
            <ac:grpSpMk id="116" creationId="{47B3131A-B518-43E5-A896-E9D654A4863F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287517355" sldId="258"/>
            <ac:grpSpMk id="158" creationId="{47B3131A-B518-43E5-A896-E9D654A4863F}"/>
          </ac:grpSpMkLst>
        </pc:grpChg>
        <pc:graphicFrameChg chg="add del">
          <ac:chgData name="Tafarel Pereira Chicotti" userId="S::tafarel.chicotti@sp.senai.br::20a36569-275d-4653-82b2-179887337abd" providerId="AD" clId="Web-{918F6A4D-56A6-6ED5-28F9-042FD766AB48}" dt="2024-09-15T23:21:55.635" v="128"/>
          <ac:graphicFrameMkLst>
            <pc:docMk/>
            <pc:sldMk cId="287517355" sldId="258"/>
            <ac:graphicFrameMk id="5" creationId="{E0AC131F-F00A-64AE-184D-8FE7A8365B6D}"/>
          </ac:graphicFrameMkLst>
        </pc:graphicFrameChg>
        <pc:graphicFrameChg chg="add del">
          <ac:chgData name="Tafarel Pereira Chicotti" userId="S::tafarel.chicotti@sp.senai.br::20a36569-275d-4653-82b2-179887337abd" providerId="AD" clId="Web-{918F6A4D-56A6-6ED5-28F9-042FD766AB48}" dt="2024-09-15T23:22:06.542" v="130"/>
          <ac:graphicFrameMkLst>
            <pc:docMk/>
            <pc:sldMk cId="287517355" sldId="258"/>
            <ac:graphicFrameMk id="53" creationId="{AC598D86-CDF1-86CE-7CF8-3762D87938FC}"/>
          </ac:graphicFrameMkLst>
        </pc:graphicFrameChg>
        <pc:graphicFrameChg chg="add mod ord modGraphic">
          <ac:chgData name="Tafarel Pereira Chicotti" userId="S::tafarel.chicotti@sp.senai.br::20a36569-275d-4653-82b2-179887337abd" providerId="AD" clId="Web-{918F6A4D-56A6-6ED5-28F9-042FD766AB48}" dt="2024-09-16T00:50:33.038" v="625"/>
          <ac:graphicFrameMkLst>
            <pc:docMk/>
            <pc:sldMk cId="287517355" sldId="258"/>
            <ac:graphicFrameMk id="64" creationId="{925E9C5A-C448-4407-4C9E-098FD5304754}"/>
          </ac:graphicFrameMkLst>
        </pc:graphicFrameChg>
      </pc:sldChg>
      <pc:sldChg chg="addSp delSp modSp new del mod setBg">
        <pc:chgData name="Tafarel Pereira Chicotti" userId="S::tafarel.chicotti@sp.senai.br::20a36569-275d-4653-82b2-179887337abd" providerId="AD" clId="Web-{918F6A4D-56A6-6ED5-28F9-042FD766AB48}" dt="2024-09-15T23:29:25.623" v="178"/>
        <pc:sldMkLst>
          <pc:docMk/>
          <pc:sldMk cId="416787895" sldId="259"/>
        </pc:sldMkLst>
        <pc:spChg chg="mod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2" creationId="{A7382ABF-8004-297C-D821-4DDE4677EFBE}"/>
          </ac:spMkLst>
        </pc:spChg>
        <pc:spChg chg="mod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3" creationId="{24CAB509-D6A3-0A47-A55E-ABE30CD3DD60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8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10" creationId="{21B645D3-580E-4657-9154-484648880ED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12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14" creationId="{27870DA4-44E8-43FB-940A-4AF9766959C0}"/>
          </ac:spMkLst>
        </pc:spChg>
        <pc:spChg chg="add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52" creationId="{1C582B07-D0F0-4B6B-A5D9-D2F192CB3A4E}"/>
          </ac:spMkLst>
        </pc:spChg>
        <pc:spChg chg="add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54" creationId="{7EE60796-BC52-4154-A3A9-773DE8285501}"/>
          </ac:spMkLst>
        </pc:spChg>
        <pc:spChg chg="add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56" creationId="{DA1A4301-6FFC-4C82-A1FA-7634D8CAA8F5}"/>
          </ac:spMkLst>
        </pc:spChg>
        <pc:spChg chg="add">
          <ac:chgData name="Tafarel Pereira Chicotti" userId="S::tafarel.chicotti@sp.senai.br::20a36569-275d-4653-82b2-179887337abd" providerId="AD" clId="Web-{918F6A4D-56A6-6ED5-28F9-042FD766AB48}" dt="2024-09-15T23:26:02.664" v="159"/>
          <ac:spMkLst>
            <pc:docMk/>
            <pc:sldMk cId="416787895" sldId="259"/>
            <ac:spMk id="58" creationId="{BFEC1042-3FDC-47A3-BCD7-CA9D052F987E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5T23:26:02.664" v="159"/>
          <ac:grpSpMkLst>
            <pc:docMk/>
            <pc:sldMk cId="416787895" sldId="259"/>
            <ac:grpSpMk id="16" creationId="{8323DD1D-77DE-48B2-A0A0-6265801531E5}"/>
          </ac:grpSpMkLst>
        </pc:grpChg>
        <pc:grpChg chg="add">
          <ac:chgData name="Tafarel Pereira Chicotti" userId="S::tafarel.chicotti@sp.senai.br::20a36569-275d-4653-82b2-179887337abd" providerId="AD" clId="Web-{918F6A4D-56A6-6ED5-28F9-042FD766AB48}" dt="2024-09-15T23:26:02.664" v="159"/>
          <ac:grpSpMkLst>
            <pc:docMk/>
            <pc:sldMk cId="416787895" sldId="259"/>
            <ac:grpSpMk id="60" creationId="{8323DD1D-77DE-48B2-A0A0-6265801531E5}"/>
          </ac:grpSpMkLst>
        </pc:grpChg>
        <pc:picChg chg="add del">
          <ac:chgData name="Tafarel Pereira Chicotti" userId="S::tafarel.chicotti@sp.senai.br::20a36569-275d-4653-82b2-179887337abd" providerId="AD" clId="Web-{918F6A4D-56A6-6ED5-28F9-042FD766AB48}" dt="2024-09-15T23:26:41.634" v="161"/>
          <ac:picMkLst>
            <pc:docMk/>
            <pc:sldMk cId="416787895" sldId="259"/>
            <ac:picMk id="49" creationId="{CD112C78-39E1-51E3-55B6-E703EB677A31}"/>
          </ac:picMkLst>
        </pc:picChg>
      </pc:sldChg>
      <pc:sldChg chg="delSp modSp add mod replId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2718537731" sldId="260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718537731" sldId="260"/>
            <ac:spMk id="2" creationId="{6268C3C8-85E3-BFE9-0AF1-ABACCB8A5469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718537731" sldId="260"/>
            <ac:spMk id="152" creationId="{8E7E1993-6448-42F8-8FB3-76104F45B344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718537731" sldId="260"/>
            <ac:spMk id="154" creationId="{BC3FA84C-8729-4FD0-B361-46AE04B43E92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718537731" sldId="260"/>
            <ac:spMk id="156" creationId="{2391C84E-C2EA-44FC-A7D1-FAE3E2850552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718537731" sldId="260"/>
            <ac:spMk id="189" creationId="{EB97ECD4-67DD-4166-9EC5-5D88340058D9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5T23:28:33.028" v="168"/>
          <ac:spMkLst>
            <pc:docMk/>
            <pc:sldMk cId="2718537731" sldId="260"/>
            <ac:spMk id="193" creationId="{5BC8BEC6-4E16-B801-ABF3-CFFBBA3B81B5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2718537731" sldId="260"/>
            <ac:grpSpMk id="158" creationId="{47B3131A-B518-43E5-A896-E9D654A4863F}"/>
          </ac:grpSpMkLst>
        </pc:grpChg>
        <pc:graphicFrameChg chg="mod ord modGraphic">
          <ac:chgData name="Tafarel Pereira Chicotti" userId="S::tafarel.chicotti@sp.senai.br::20a36569-275d-4653-82b2-179887337abd" providerId="AD" clId="Web-{918F6A4D-56A6-6ED5-28F9-042FD766AB48}" dt="2024-09-16T00:50:33.038" v="625"/>
          <ac:graphicFrameMkLst>
            <pc:docMk/>
            <pc:sldMk cId="2718537731" sldId="260"/>
            <ac:graphicFrameMk id="64" creationId="{925E9C5A-C448-4407-4C9E-098FD5304754}"/>
          </ac:graphicFrameMkLst>
        </pc:graphicFrameChg>
      </pc:sldChg>
      <pc:sldChg chg="addSp delSp modSp new mod setBg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2677357947" sldId="261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677357947" sldId="261"/>
            <ac:spMk id="2" creationId="{0D9D4A71-FC50-1E3F-BE31-406F5D7D153C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677357947" sldId="261"/>
            <ac:spMk id="3" creationId="{810E7E0A-1366-F87B-172D-5F11AB45C9D8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677357947" sldId="261"/>
            <ac:spMk id="9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677357947" sldId="261"/>
            <ac:spMk id="11" creationId="{533901C1-0E99-46F3-9F74-F447C46AD59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677357947" sldId="261"/>
            <ac:spMk id="13" creationId="{DA1A4301-6FFC-4C82-A1FA-7634D8CAA8F5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2677357947" sldId="261"/>
            <ac:grpSpMk id="15" creationId="{8323DD1D-77DE-48B2-A0A0-6265801531E5}"/>
          </ac:grpSpMkLst>
        </pc:grpChg>
        <pc:picChg chg="add mod">
          <ac:chgData name="Tafarel Pereira Chicotti" userId="S::tafarel.chicotti@sp.senai.br::20a36569-275d-4653-82b2-179887337abd" providerId="AD" clId="Web-{918F6A4D-56A6-6ED5-28F9-042FD766AB48}" dt="2024-09-15T23:48:49.385" v="191" actId="1076"/>
          <ac:picMkLst>
            <pc:docMk/>
            <pc:sldMk cId="2677357947" sldId="261"/>
            <ac:picMk id="4" creationId="{899AD496-0F73-713B-D49B-C6D3F2F94A0F}"/>
          </ac:picMkLst>
        </pc:picChg>
        <pc:picChg chg="add">
          <ac:chgData name="Tafarel Pereira Chicotti" userId="S::tafarel.chicotti@sp.senai.br::20a36569-275d-4653-82b2-179887337abd" providerId="AD" clId="Web-{918F6A4D-56A6-6ED5-28F9-042FD766AB48}" dt="2024-09-15T23:47:42.867" v="184"/>
          <ac:picMkLst>
            <pc:docMk/>
            <pc:sldMk cId="2677357947" sldId="261"/>
            <ac:picMk id="5" creationId="{2D1EC6E9-8FB0-6B7B-04CF-F723A69B6DF0}"/>
          </ac:picMkLst>
        </pc:picChg>
      </pc:sldChg>
      <pc:sldChg chg="add del replId">
        <pc:chgData name="Tafarel Pereira Chicotti" userId="S::tafarel.chicotti@sp.senai.br::20a36569-275d-4653-82b2-179887337abd" providerId="AD" clId="Web-{918F6A4D-56A6-6ED5-28F9-042FD766AB48}" dt="2024-09-15T23:48:14.368" v="186"/>
        <pc:sldMkLst>
          <pc:docMk/>
          <pc:sldMk cId="1415296509" sldId="262"/>
        </pc:sldMkLst>
      </pc:sldChg>
      <pc:sldChg chg="addSp delSp modSp add mod replId modTransition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2330295955" sldId="262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330295955" sldId="262"/>
            <ac:spMk id="2" creationId="{0D9D4A71-FC50-1E3F-BE31-406F5D7D153C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330295955" sldId="262"/>
            <ac:spMk id="3" creationId="{810E7E0A-1366-F87B-172D-5F11AB45C9D8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330295955" sldId="262"/>
            <ac:spMk id="9" creationId="{1C582B07-D0F0-4B6B-A5D9-D2F192CB3A4E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330295955" sldId="262"/>
            <ac:spMk id="11" creationId="{533901C1-0E99-46F3-9F74-F447C46AD592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330295955" sldId="262"/>
            <ac:spMk id="13" creationId="{DA1A4301-6FFC-4C82-A1FA-7634D8CAA8F5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2330295955" sldId="262"/>
            <ac:grpSpMk id="15" creationId="{8323DD1D-77DE-48B2-A0A0-6265801531E5}"/>
          </ac:grpSpMkLst>
        </pc:grpChg>
        <pc:picChg chg="mod">
          <ac:chgData name="Tafarel Pereira Chicotti" userId="S::tafarel.chicotti@sp.senai.br::20a36569-275d-4653-82b2-179887337abd" providerId="AD" clId="Web-{918F6A4D-56A6-6ED5-28F9-042FD766AB48}" dt="2024-09-15T23:49:01.948" v="193" actId="1076"/>
          <ac:picMkLst>
            <pc:docMk/>
            <pc:sldMk cId="2330295955" sldId="262"/>
            <ac:picMk id="4" creationId="{899AD496-0F73-713B-D49B-C6D3F2F94A0F}"/>
          </ac:picMkLst>
        </pc:picChg>
        <pc:picChg chg="add del">
          <ac:chgData name="Tafarel Pereira Chicotti" userId="S::tafarel.chicotti@sp.senai.br::20a36569-275d-4653-82b2-179887337abd" providerId="AD" clId="Web-{918F6A4D-56A6-6ED5-28F9-042FD766AB48}" dt="2024-09-15T23:49:04.729" v="195"/>
          <ac:picMkLst>
            <pc:docMk/>
            <pc:sldMk cId="2330295955" sldId="262"/>
            <ac:picMk id="6" creationId="{49726A12-2B2D-ADCA-B3F7-976FC1B0F25E}"/>
          </ac:picMkLst>
        </pc:picChg>
      </pc:sldChg>
      <pc:sldChg chg="delSp modSp add mod replId modTransition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169151346" sldId="263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169151346" sldId="263"/>
            <ac:spMk id="2" creationId="{0D9D4A71-FC50-1E3F-BE31-406F5D7D153C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169151346" sldId="263"/>
            <ac:spMk id="3" creationId="{810E7E0A-1366-F87B-172D-5F11AB45C9D8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69151346" sldId="263"/>
            <ac:spMk id="9" creationId="{1C582B07-D0F0-4B6B-A5D9-D2F192CB3A4E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69151346" sldId="263"/>
            <ac:spMk id="11" creationId="{533901C1-0E99-46F3-9F74-F447C46AD592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69151346" sldId="263"/>
            <ac:spMk id="13" creationId="{DA1A4301-6FFC-4C82-A1FA-7634D8CAA8F5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169151346" sldId="263"/>
            <ac:grpSpMk id="15" creationId="{8323DD1D-77DE-48B2-A0A0-6265801531E5}"/>
          </ac:grpSpMkLst>
        </pc:grpChg>
        <pc:picChg chg="mod">
          <ac:chgData name="Tafarel Pereira Chicotti" userId="S::tafarel.chicotti@sp.senai.br::20a36569-275d-4653-82b2-179887337abd" providerId="AD" clId="Web-{918F6A4D-56A6-6ED5-28F9-042FD766AB48}" dt="2024-09-15T23:49:14.261" v="197" actId="1076"/>
          <ac:picMkLst>
            <pc:docMk/>
            <pc:sldMk cId="169151346" sldId="263"/>
            <ac:picMk id="4" creationId="{899AD496-0F73-713B-D49B-C6D3F2F94A0F}"/>
          </ac:picMkLst>
        </pc:picChg>
      </pc:sldChg>
      <pc:sldChg chg="delSp modSp add mod replId modTransition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3675968994" sldId="264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3675968994" sldId="264"/>
            <ac:spMk id="2" creationId="{0D9D4A71-FC50-1E3F-BE31-406F5D7D153C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3675968994" sldId="264"/>
            <ac:spMk id="3" creationId="{810E7E0A-1366-F87B-172D-5F11AB45C9D8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675968994" sldId="264"/>
            <ac:spMk id="9" creationId="{1C582B07-D0F0-4B6B-A5D9-D2F192CB3A4E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675968994" sldId="264"/>
            <ac:spMk id="11" creationId="{533901C1-0E99-46F3-9F74-F447C46AD592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675968994" sldId="264"/>
            <ac:spMk id="13" creationId="{DA1A4301-6FFC-4C82-A1FA-7634D8CAA8F5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3675968994" sldId="264"/>
            <ac:grpSpMk id="15" creationId="{8323DD1D-77DE-48B2-A0A0-6265801531E5}"/>
          </ac:grpSpMkLst>
        </pc:grpChg>
        <pc:picChg chg="mod">
          <ac:chgData name="Tafarel Pereira Chicotti" userId="S::tafarel.chicotti@sp.senai.br::20a36569-275d-4653-82b2-179887337abd" providerId="AD" clId="Web-{918F6A4D-56A6-6ED5-28F9-042FD766AB48}" dt="2024-09-15T23:49:23.996" v="199" actId="1076"/>
          <ac:picMkLst>
            <pc:docMk/>
            <pc:sldMk cId="3675968994" sldId="264"/>
            <ac:picMk id="4" creationId="{899AD496-0F73-713B-D49B-C6D3F2F94A0F}"/>
          </ac:picMkLst>
        </pc:picChg>
      </pc:sldChg>
      <pc:sldChg chg="delSp modSp add mod replId modTransition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2227428457" sldId="265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227428457" sldId="265"/>
            <ac:spMk id="2" creationId="{0D9D4A71-FC50-1E3F-BE31-406F5D7D153C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227428457" sldId="265"/>
            <ac:spMk id="3" creationId="{810E7E0A-1366-F87B-172D-5F11AB45C9D8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27428457" sldId="265"/>
            <ac:spMk id="9" creationId="{1C582B07-D0F0-4B6B-A5D9-D2F192CB3A4E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27428457" sldId="265"/>
            <ac:spMk id="11" creationId="{533901C1-0E99-46F3-9F74-F447C46AD592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27428457" sldId="265"/>
            <ac:spMk id="13" creationId="{DA1A4301-6FFC-4C82-A1FA-7634D8CAA8F5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2227428457" sldId="265"/>
            <ac:grpSpMk id="15" creationId="{8323DD1D-77DE-48B2-A0A0-6265801531E5}"/>
          </ac:grpSpMkLst>
        </pc:grpChg>
        <pc:picChg chg="mod">
          <ac:chgData name="Tafarel Pereira Chicotti" userId="S::tafarel.chicotti@sp.senai.br::20a36569-275d-4653-82b2-179887337abd" providerId="AD" clId="Web-{918F6A4D-56A6-6ED5-28F9-042FD766AB48}" dt="2024-09-15T23:49:35.980" v="201" actId="1076"/>
          <ac:picMkLst>
            <pc:docMk/>
            <pc:sldMk cId="2227428457" sldId="265"/>
            <ac:picMk id="4" creationId="{899AD496-0F73-713B-D49B-C6D3F2F94A0F}"/>
          </ac:picMkLst>
        </pc:picChg>
      </pc:sldChg>
      <pc:sldChg chg="delSp modSp add mod replId modTransition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3766007214" sldId="266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3766007214" sldId="266"/>
            <ac:spMk id="2" creationId="{0D9D4A71-FC50-1E3F-BE31-406F5D7D153C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3766007214" sldId="266"/>
            <ac:spMk id="3" creationId="{810E7E0A-1366-F87B-172D-5F11AB45C9D8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766007214" sldId="266"/>
            <ac:spMk id="9" creationId="{1C582B07-D0F0-4B6B-A5D9-D2F192CB3A4E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766007214" sldId="266"/>
            <ac:spMk id="11" creationId="{533901C1-0E99-46F3-9F74-F447C46AD592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766007214" sldId="266"/>
            <ac:spMk id="13" creationId="{DA1A4301-6FFC-4C82-A1FA-7634D8CAA8F5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3766007214" sldId="266"/>
            <ac:grpSpMk id="15" creationId="{8323DD1D-77DE-48B2-A0A0-6265801531E5}"/>
          </ac:grpSpMkLst>
        </pc:grpChg>
        <pc:picChg chg="mod">
          <ac:chgData name="Tafarel Pereira Chicotti" userId="S::tafarel.chicotti@sp.senai.br::20a36569-275d-4653-82b2-179887337abd" providerId="AD" clId="Web-{918F6A4D-56A6-6ED5-28F9-042FD766AB48}" dt="2024-09-15T23:49:44.684" v="203" actId="1076"/>
          <ac:picMkLst>
            <pc:docMk/>
            <pc:sldMk cId="3766007214" sldId="266"/>
            <ac:picMk id="4" creationId="{899AD496-0F73-713B-D49B-C6D3F2F94A0F}"/>
          </ac:picMkLst>
        </pc:picChg>
      </pc:sldChg>
      <pc:sldChg chg="addSp delSp modSp new mod setBg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3568637420" sldId="267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3568637420" sldId="267"/>
            <ac:spMk id="2" creationId="{BE0A9A20-E912-BDFC-287F-42EE257EF5BA}"/>
          </ac:spMkLst>
        </pc:spChg>
        <pc:spChg chg="del mod">
          <ac:chgData name="Tafarel Pereira Chicotti" userId="S::tafarel.chicotti@sp.senai.br::20a36569-275d-4653-82b2-179887337abd" providerId="AD" clId="Web-{918F6A4D-56A6-6ED5-28F9-042FD766AB48}" dt="2024-09-15T23:51:04.796" v="243"/>
          <ac:spMkLst>
            <pc:docMk/>
            <pc:sldMk cId="3568637420" sldId="267"/>
            <ac:spMk id="3" creationId="{470486CD-2D28-98E7-DBCC-EF6BB04237FA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568637420" sldId="267"/>
            <ac:spMk id="9" creationId="{8E7E1993-6448-42F8-8FB3-76104F45B34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568637420" sldId="267"/>
            <ac:spMk id="11" creationId="{3CDAD724-AF32-45EC-B0B9-360C73C9D26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568637420" sldId="267"/>
            <ac:spMk id="13" creationId="{2391C84E-C2EA-44FC-A7D1-FAE3E285055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568637420" sldId="267"/>
            <ac:spMk id="46" creationId="{BA4D4000-2689-4306-BBA6-BF744AB5F807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3568637420" sldId="267"/>
            <ac:grpSpMk id="15" creationId="{47B3131A-B518-43E5-A896-E9D654A4863F}"/>
          </ac:grpSpMkLst>
        </pc:grpChg>
        <pc:graphicFrameChg chg="add mod ord">
          <ac:chgData name="Tafarel Pereira Chicotti" userId="S::tafarel.chicotti@sp.senai.br::20a36569-275d-4653-82b2-179887337abd" providerId="AD" clId="Web-{918F6A4D-56A6-6ED5-28F9-042FD766AB48}" dt="2024-09-16T00:50:33.038" v="625"/>
          <ac:graphicFrameMkLst>
            <pc:docMk/>
            <pc:sldMk cId="3568637420" sldId="267"/>
            <ac:graphicFrameMk id="5" creationId="{9DD17EFF-1015-5ED4-6DCD-2F63DCB91EBF}"/>
          </ac:graphicFrameMkLst>
        </pc:graphicFrameChg>
      </pc:sldChg>
      <pc:sldChg chg="addSp delSp modSp new mod setBg modClrScheme delDesignElem chgLayout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570541511" sldId="268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570541511" sldId="268"/>
            <ac:spMk id="2" creationId="{D5148C57-2960-3E8A-5A1C-02C93A71117F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570541511" sldId="268"/>
            <ac:spMk id="3" creationId="{830B64AA-3303-25E8-2616-F317AD20D93C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570541511" sldId="268"/>
            <ac:spMk id="8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570541511" sldId="268"/>
            <ac:spMk id="10" creationId="{21B645D3-580E-4657-9154-484648880ED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570541511" sldId="268"/>
            <ac:spMk id="12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570541511" sldId="268"/>
            <ac:spMk id="14" creationId="{27870DA4-44E8-43FB-940A-4AF9766959C0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570541511" sldId="268"/>
            <ac:grpSpMk id="16" creationId="{8323DD1D-77DE-48B2-A0A0-6265801531E5}"/>
          </ac:grpSpMkLst>
        </pc:grpChg>
      </pc:sldChg>
      <pc:sldChg chg="addSp delSp modSp new mod setBg modClrScheme delDesignElem chgLayout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2241095459" sldId="269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241095459" sldId="269"/>
            <ac:spMk id="2" creationId="{EAEB114F-64DD-ED2E-2154-1B1E7FAA87C3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2241095459" sldId="269"/>
            <ac:spMk id="3" creationId="{33D5F800-EA0B-9E19-02BA-094B5EAB38E0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41095459" sldId="269"/>
            <ac:spMk id="9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41095459" sldId="269"/>
            <ac:spMk id="11" creationId="{533901C1-0E99-46F3-9F74-F447C46AD59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2241095459" sldId="269"/>
            <ac:spMk id="13" creationId="{DA1A4301-6FFC-4C82-A1FA-7634D8CAA8F5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2241095459" sldId="269"/>
            <ac:grpSpMk id="15" creationId="{8323DD1D-77DE-48B2-A0A0-6265801531E5}"/>
          </ac:grpSpMkLst>
        </pc:grpChg>
        <pc:picChg chg="add">
          <ac:chgData name="Tafarel Pereira Chicotti" userId="S::tafarel.chicotti@sp.senai.br::20a36569-275d-4653-82b2-179887337abd" providerId="AD" clId="Web-{918F6A4D-56A6-6ED5-28F9-042FD766AB48}" dt="2024-09-16T00:13:35.667" v="276"/>
          <ac:picMkLst>
            <pc:docMk/>
            <pc:sldMk cId="2241095459" sldId="269"/>
            <ac:picMk id="5" creationId="{B118D2BC-C2D7-FB6A-D50F-4BB49B52EB09}"/>
          </ac:picMkLst>
        </pc:picChg>
      </pc:sldChg>
      <pc:sldChg chg="addSp delSp modSp new mod setBg modClrScheme delDesignElem chgLayout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807831605" sldId="270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807831605" sldId="270"/>
            <ac:spMk id="2" creationId="{044E2E52-66F8-668A-F23C-1A9A68679D6A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807831605" sldId="270"/>
            <ac:spMk id="3" creationId="{7BEF0561-FD62-E0A9-F9F0-2A6A2BB96B01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807831605" sldId="270"/>
            <ac:spMk id="9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807831605" sldId="270"/>
            <ac:spMk id="11" creationId="{533901C1-0E99-46F3-9F74-F447C46AD59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807831605" sldId="270"/>
            <ac:spMk id="13" creationId="{DA1A4301-6FFC-4C82-A1FA-7634D8CAA8F5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807831605" sldId="270"/>
            <ac:grpSpMk id="15" creationId="{8323DD1D-77DE-48B2-A0A0-6265801531E5}"/>
          </ac:grpSpMkLst>
        </pc:grpChg>
        <pc:picChg chg="add">
          <ac:chgData name="Tafarel Pereira Chicotti" userId="S::tafarel.chicotti@sp.senai.br::20a36569-275d-4653-82b2-179887337abd" providerId="AD" clId="Web-{918F6A4D-56A6-6ED5-28F9-042FD766AB48}" dt="2024-09-16T00:15:08.545" v="298"/>
          <ac:picMkLst>
            <pc:docMk/>
            <pc:sldMk cId="807831605" sldId="270"/>
            <ac:picMk id="5" creationId="{FF687BE3-C93E-0FA7-C899-FB385169084F}"/>
          </ac:picMkLst>
        </pc:picChg>
      </pc:sldChg>
      <pc:sldChg chg="addSp delSp modSp add mod replId modClrScheme delDesignElem chgLayout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3040456391" sldId="271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3040456391" sldId="271"/>
            <ac:spMk id="2" creationId="{044E2E52-66F8-668A-F23C-1A9A68679D6A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3040456391" sldId="271"/>
            <ac:spMk id="3" creationId="{7BEF0561-FD62-E0A9-F9F0-2A6A2BB96B01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17:06.189" v="314"/>
          <ac:spMkLst>
            <pc:docMk/>
            <pc:sldMk cId="3040456391" sldId="271"/>
            <ac:spMk id="9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17:06.189" v="314"/>
          <ac:spMkLst>
            <pc:docMk/>
            <pc:sldMk cId="3040456391" sldId="271"/>
            <ac:spMk id="11" creationId="{533901C1-0E99-46F3-9F74-F447C46AD59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17:06.189" v="314"/>
          <ac:spMkLst>
            <pc:docMk/>
            <pc:sldMk cId="3040456391" sldId="271"/>
            <ac:spMk id="13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17:06.174" v="313"/>
          <ac:spMkLst>
            <pc:docMk/>
            <pc:sldMk cId="3040456391" sldId="271"/>
            <ac:spMk id="49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17:06.174" v="313"/>
          <ac:spMkLst>
            <pc:docMk/>
            <pc:sldMk cId="3040456391" sldId="271"/>
            <ac:spMk id="51" creationId="{533901C1-0E99-46F3-9F74-F447C46AD59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17:06.174" v="313"/>
          <ac:spMkLst>
            <pc:docMk/>
            <pc:sldMk cId="3040456391" sldId="271"/>
            <ac:spMk id="53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040456391" sldId="271"/>
            <ac:spMk id="86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040456391" sldId="271"/>
            <ac:spMk id="87" creationId="{90B4ACB0-2B52-48C2-9BC9-553BE73567FC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040456391" sldId="271"/>
            <ac:spMk id="88" creationId="{DA1A4301-6FFC-4C82-A1FA-7634D8CAA8F5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17:06.189" v="314"/>
          <ac:grpSpMkLst>
            <pc:docMk/>
            <pc:sldMk cId="3040456391" sldId="271"/>
            <ac:grpSpMk id="15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17:06.174" v="313"/>
          <ac:grpSpMkLst>
            <pc:docMk/>
            <pc:sldMk cId="3040456391" sldId="271"/>
            <ac:grpSpMk id="55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3040456391" sldId="271"/>
            <ac:grpSpMk id="89" creationId="{8323DD1D-77DE-48B2-A0A0-6265801531E5}"/>
          </ac:grpSpMkLst>
        </pc:grpChg>
        <pc:picChg chg="mod">
          <ac:chgData name="Tafarel Pereira Chicotti" userId="S::tafarel.chicotti@sp.senai.br::20a36569-275d-4653-82b2-179887337abd" providerId="AD" clId="Web-{918F6A4D-56A6-6ED5-28F9-042FD766AB48}" dt="2024-09-16T00:17:06.189" v="314"/>
          <ac:picMkLst>
            <pc:docMk/>
            <pc:sldMk cId="3040456391" sldId="271"/>
            <ac:picMk id="5" creationId="{FF687BE3-C93E-0FA7-C899-FB385169084F}"/>
          </ac:picMkLst>
        </pc:picChg>
      </pc:sldChg>
      <pc:sldChg chg="addSp delSp modSp new mod setBg modClrScheme delDesignElem chgLayout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671170669" sldId="272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671170669" sldId="272"/>
            <ac:spMk id="2" creationId="{B2560925-F256-8ADD-3309-3A7B85845253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671170669" sldId="272"/>
            <ac:spMk id="3" creationId="{73734FF5-4BF4-9565-A902-C89F87CCCF46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671170669" sldId="272"/>
            <ac:spMk id="8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671170669" sldId="272"/>
            <ac:spMk id="10" creationId="{171D79C9-FD78-4D11-A424-0002509BD3FF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671170669" sldId="272"/>
            <ac:spMk id="12" creationId="{316368BA-0A3E-4AE0-8333-2364F90C1990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671170669" sldId="272"/>
            <ac:spMk id="14" creationId="{DA1A4301-6FFC-4C82-A1FA-7634D8CAA8F5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671170669" sldId="272"/>
            <ac:grpSpMk id="16" creationId="{8323DD1D-77DE-48B2-A0A0-6265801531E5}"/>
          </ac:grpSpMkLst>
        </pc:grpChg>
        <pc:graphicFrameChg chg="add mod modGraphic">
          <ac:chgData name="Tafarel Pereira Chicotti" userId="S::tafarel.chicotti@sp.senai.br::20a36569-275d-4653-82b2-179887337abd" providerId="AD" clId="Web-{918F6A4D-56A6-6ED5-28F9-042FD766AB48}" dt="2024-09-16T00:23:04.404" v="380"/>
          <ac:graphicFrameMkLst>
            <pc:docMk/>
            <pc:sldMk cId="671170669" sldId="272"/>
            <ac:graphicFrameMk id="4" creationId="{275AD492-2E08-0105-7FB6-595649BAE6FE}"/>
          </ac:graphicFrameMkLst>
        </pc:graphicFrameChg>
      </pc:sldChg>
      <pc:sldChg chg="addSp delSp modSp new mod setBg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1907219114" sldId="273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1907219114" sldId="273"/>
            <ac:spMk id="2" creationId="{60030143-D810-F987-3146-85D53E01EE31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1907219114" sldId="273"/>
            <ac:spMk id="3" creationId="{57D8A639-66BD-7A43-2F14-7EDD997CDE29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46.506" v="428"/>
          <ac:spMkLst>
            <pc:docMk/>
            <pc:sldMk cId="1907219114" sldId="273"/>
            <ac:spMk id="9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46.506" v="428"/>
          <ac:spMkLst>
            <pc:docMk/>
            <pc:sldMk cId="1907219114" sldId="273"/>
            <ac:spMk id="11" creationId="{90B4ACB0-2B52-48C2-9BC9-553BE73567FC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46.506" v="428"/>
          <ac:spMkLst>
            <pc:docMk/>
            <pc:sldMk cId="1907219114" sldId="273"/>
            <ac:spMk id="13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0:52.489" v="421"/>
          <ac:spMkLst>
            <pc:docMk/>
            <pc:sldMk cId="1907219114" sldId="273"/>
            <ac:spMk id="49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0:52.489" v="421"/>
          <ac:spMkLst>
            <pc:docMk/>
            <pc:sldMk cId="1907219114" sldId="273"/>
            <ac:spMk id="51" creationId="{90B4ACB0-2B52-48C2-9BC9-553BE73567FC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0:52.489" v="421"/>
          <ac:spMkLst>
            <pc:docMk/>
            <pc:sldMk cId="1907219114" sldId="273"/>
            <ac:spMk id="53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0:55.083" v="423"/>
          <ac:spMkLst>
            <pc:docMk/>
            <pc:sldMk cId="1907219114" sldId="273"/>
            <ac:spMk id="87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0:55.083" v="423"/>
          <ac:spMkLst>
            <pc:docMk/>
            <pc:sldMk cId="1907219114" sldId="273"/>
            <ac:spMk id="88" creationId="{B205CA4C-4876-4E28-97E0-1162D662A29A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0:55.083" v="423"/>
          <ac:spMkLst>
            <pc:docMk/>
            <pc:sldMk cId="1907219114" sldId="273"/>
            <ac:spMk id="89" creationId="{2E08B368-A2A8-4357-B416-37C258EFEE08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0:55.083" v="423"/>
          <ac:spMkLst>
            <pc:docMk/>
            <pc:sldMk cId="1907219114" sldId="273"/>
            <ac:spMk id="90" creationId="{A890253F-325A-4AC7-AF5F-06FB890E8F0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01.895" v="425"/>
          <ac:spMkLst>
            <pc:docMk/>
            <pc:sldMk cId="1907219114" sldId="273"/>
            <ac:spMk id="92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01.895" v="425"/>
          <ac:spMkLst>
            <pc:docMk/>
            <pc:sldMk cId="1907219114" sldId="273"/>
            <ac:spMk id="93" creationId="{7EE60796-BC52-4154-A3A9-773DE8285501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01.895" v="425"/>
          <ac:spMkLst>
            <pc:docMk/>
            <pc:sldMk cId="1907219114" sldId="273"/>
            <ac:spMk id="94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01.895" v="425"/>
          <ac:spMkLst>
            <pc:docMk/>
            <pc:sldMk cId="1907219114" sldId="273"/>
            <ac:spMk id="95" creationId="{BFEC1042-3FDC-47A3-BCD7-CA9D052F987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46.491" v="427"/>
          <ac:spMkLst>
            <pc:docMk/>
            <pc:sldMk cId="1907219114" sldId="273"/>
            <ac:spMk id="98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46.491" v="427"/>
          <ac:spMkLst>
            <pc:docMk/>
            <pc:sldMk cId="1907219114" sldId="273"/>
            <ac:spMk id="99" creationId="{3712ED8D-807A-4E94-A9AF-C44676151773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46.491" v="427"/>
          <ac:spMkLst>
            <pc:docMk/>
            <pc:sldMk cId="1907219114" sldId="273"/>
            <ac:spMk id="100" creationId="{DA1A4301-6FFC-4C82-A1FA-7634D8CAA8F5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1:46.491" v="427"/>
          <ac:spMkLst>
            <pc:docMk/>
            <pc:sldMk cId="1907219114" sldId="273"/>
            <ac:spMk id="101" creationId="{D8667B21-A39C-4ABB-9CED-0DD4CD739502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907219114" sldId="273"/>
            <ac:spMk id="104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907219114" sldId="273"/>
            <ac:spMk id="105" creationId="{B205CA4C-4876-4E28-97E0-1162D662A29A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907219114" sldId="273"/>
            <ac:spMk id="106" creationId="{2E08B368-A2A8-4357-B416-37C258EFEE08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907219114" sldId="273"/>
            <ac:spMk id="107" creationId="{A890253F-325A-4AC7-AF5F-06FB890E8F0E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41:46.506" v="428"/>
          <ac:grpSpMkLst>
            <pc:docMk/>
            <pc:sldMk cId="1907219114" sldId="273"/>
            <ac:grpSpMk id="15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40:52.489" v="421"/>
          <ac:grpSpMkLst>
            <pc:docMk/>
            <pc:sldMk cId="1907219114" sldId="273"/>
            <ac:grpSpMk id="55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40:55.083" v="423"/>
          <ac:grpSpMkLst>
            <pc:docMk/>
            <pc:sldMk cId="1907219114" sldId="273"/>
            <ac:grpSpMk id="57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41:01.895" v="425"/>
          <ac:grpSpMkLst>
            <pc:docMk/>
            <pc:sldMk cId="1907219114" sldId="273"/>
            <ac:grpSpMk id="96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41:46.491" v="427"/>
          <ac:grpSpMkLst>
            <pc:docMk/>
            <pc:sldMk cId="1907219114" sldId="273"/>
            <ac:grpSpMk id="102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1907219114" sldId="273"/>
            <ac:grpSpMk id="108" creationId="{8323DD1D-77DE-48B2-A0A0-6265801531E5}"/>
          </ac:grpSpMkLst>
        </pc:grpChg>
        <pc:picChg chg="add mod">
          <ac:chgData name="Tafarel Pereira Chicotti" userId="S::tafarel.chicotti@sp.senai.br::20a36569-275d-4653-82b2-179887337abd" providerId="AD" clId="Web-{918F6A4D-56A6-6ED5-28F9-042FD766AB48}" dt="2024-09-16T00:41:46.506" v="428"/>
          <ac:picMkLst>
            <pc:docMk/>
            <pc:sldMk cId="1907219114" sldId="273"/>
            <ac:picMk id="5" creationId="{FDDC72BF-A17D-9F3B-0811-A52AFA85DBD9}"/>
          </ac:picMkLst>
        </pc:picChg>
      </pc:sldChg>
      <pc:sldChg chg="addSp delSp modSp add mod replId modTransition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414206691" sldId="274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414206691" sldId="274"/>
            <ac:spMk id="2" creationId="{60030143-D810-F987-3146-85D53E01EE31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414206691" sldId="274"/>
            <ac:spMk id="3" creationId="{57D8A639-66BD-7A43-2F14-7EDD997CDE29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414206691" sldId="274"/>
            <ac:spMk id="104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414206691" sldId="274"/>
            <ac:spMk id="105" creationId="{B205CA4C-4876-4E28-97E0-1162D662A29A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414206691" sldId="274"/>
            <ac:spMk id="106" creationId="{2E08B368-A2A8-4357-B416-37C258EFEE08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414206691" sldId="274"/>
            <ac:spMk id="107" creationId="{A890253F-325A-4AC7-AF5F-06FB890E8F0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3:29.806" v="489"/>
          <ac:spMkLst>
            <pc:docMk/>
            <pc:sldMk cId="414206691" sldId="274"/>
            <ac:spMk id="113" creationId="{1C582B07-D0F0-4B6B-A5D9-D2F192CB3A4E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3:29.806" v="489"/>
          <ac:spMkLst>
            <pc:docMk/>
            <pc:sldMk cId="414206691" sldId="274"/>
            <ac:spMk id="115" creationId="{5839FC30-63C9-4643-98EF-7B1C31BE3906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3:29.806" v="489"/>
          <ac:spMkLst>
            <pc:docMk/>
            <pc:sldMk cId="414206691" sldId="274"/>
            <ac:spMk id="117" creationId="{2B76B338-5C91-48AF-BFFC-93C8AAD6D5C4}"/>
          </ac:spMkLst>
        </pc:spChg>
        <pc:spChg chg="add del">
          <ac:chgData name="Tafarel Pereira Chicotti" userId="S::tafarel.chicotti@sp.senai.br::20a36569-275d-4653-82b2-179887337abd" providerId="AD" clId="Web-{918F6A4D-56A6-6ED5-28F9-042FD766AB48}" dt="2024-09-16T00:43:29.806" v="489"/>
          <ac:spMkLst>
            <pc:docMk/>
            <pc:sldMk cId="414206691" sldId="274"/>
            <ac:spMk id="119" creationId="{07FE80B3-9970-48B3-8883-81ED2FE4A3FB}"/>
          </ac:spMkLst>
        </pc:spChg>
        <pc:grpChg chg="add 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414206691" sldId="274"/>
            <ac:grpSpMk id="108" creationId="{8323DD1D-77DE-48B2-A0A0-6265801531E5}"/>
          </ac:grpSpMkLst>
        </pc:grpChg>
        <pc:grpChg chg="add del">
          <ac:chgData name="Tafarel Pereira Chicotti" userId="S::tafarel.chicotti@sp.senai.br::20a36569-275d-4653-82b2-179887337abd" providerId="AD" clId="Web-{918F6A4D-56A6-6ED5-28F9-042FD766AB48}" dt="2024-09-16T00:43:29.806" v="489"/>
          <ac:grpSpMkLst>
            <pc:docMk/>
            <pc:sldMk cId="414206691" sldId="274"/>
            <ac:grpSpMk id="121" creationId="{8323DD1D-77DE-48B2-A0A0-6265801531E5}"/>
          </ac:grpSpMkLst>
        </pc:grpChg>
        <pc:picChg chg="mod">
          <ac:chgData name="Tafarel Pereira Chicotti" userId="S::tafarel.chicotti@sp.senai.br::20a36569-275d-4653-82b2-179887337abd" providerId="AD" clId="Web-{918F6A4D-56A6-6ED5-28F9-042FD766AB48}" dt="2024-09-16T00:43:29.806" v="489"/>
          <ac:picMkLst>
            <pc:docMk/>
            <pc:sldMk cId="414206691" sldId="274"/>
            <ac:picMk id="5" creationId="{FDDC72BF-A17D-9F3B-0811-A52AFA85DBD9}"/>
          </ac:picMkLst>
        </pc:picChg>
      </pc:sldChg>
      <pc:sldChg chg="delSp modSp add mod replId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712833552" sldId="275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712833552" sldId="275"/>
            <ac:spMk id="2" creationId="{60030143-D810-F987-3146-85D53E01EE31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712833552" sldId="275"/>
            <ac:spMk id="3" creationId="{57D8A639-66BD-7A43-2F14-7EDD997CDE29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712833552" sldId="275"/>
            <ac:spMk id="104" creationId="{1C582B07-D0F0-4B6B-A5D9-D2F192CB3A4E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712833552" sldId="275"/>
            <ac:spMk id="105" creationId="{B205CA4C-4876-4E28-97E0-1162D662A29A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712833552" sldId="275"/>
            <ac:spMk id="106" creationId="{2E08B368-A2A8-4357-B416-37C258EFEE08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712833552" sldId="275"/>
            <ac:spMk id="107" creationId="{A890253F-325A-4AC7-AF5F-06FB890E8F0E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712833552" sldId="275"/>
            <ac:grpSpMk id="108" creationId="{8323DD1D-77DE-48B2-A0A0-6265801531E5}"/>
          </ac:grpSpMkLst>
        </pc:grpChg>
      </pc:sldChg>
      <pc:sldChg chg="delSp modSp add mod replId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1085261557" sldId="276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1085261557" sldId="276"/>
            <ac:spMk id="2" creationId="{60030143-D810-F987-3146-85D53E01EE31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1085261557" sldId="276"/>
            <ac:spMk id="3" creationId="{57D8A639-66BD-7A43-2F14-7EDD997CDE29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085261557" sldId="276"/>
            <ac:spMk id="104" creationId="{1C582B07-D0F0-4B6B-A5D9-D2F192CB3A4E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085261557" sldId="276"/>
            <ac:spMk id="105" creationId="{B205CA4C-4876-4E28-97E0-1162D662A29A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085261557" sldId="276"/>
            <ac:spMk id="106" creationId="{2E08B368-A2A8-4357-B416-37C258EFEE08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1085261557" sldId="276"/>
            <ac:spMk id="107" creationId="{A890253F-325A-4AC7-AF5F-06FB890E8F0E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1085261557" sldId="276"/>
            <ac:grpSpMk id="108" creationId="{8323DD1D-77DE-48B2-A0A0-6265801531E5}"/>
          </ac:grpSpMkLst>
        </pc:grpChg>
      </pc:sldChg>
      <pc:sldChg chg="delSp modSp add mod replId modClrScheme delDesignElem chgLayout modNotes">
        <pc:chgData name="Tafarel Pereira Chicotti" userId="S::tafarel.chicotti@sp.senai.br::20a36569-275d-4653-82b2-179887337abd" providerId="AD" clId="Web-{918F6A4D-56A6-6ED5-28F9-042FD766AB48}" dt="2024-09-16T00:50:33.038" v="625"/>
        <pc:sldMkLst>
          <pc:docMk/>
          <pc:sldMk cId="379526248" sldId="277"/>
        </pc:sldMkLst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379526248" sldId="277"/>
            <ac:spMk id="2" creationId="{60030143-D810-F987-3146-85D53E01EE31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0:33.038" v="625"/>
          <ac:spMkLst>
            <pc:docMk/>
            <pc:sldMk cId="379526248" sldId="277"/>
            <ac:spMk id="3" creationId="{57D8A639-66BD-7A43-2F14-7EDD997CDE29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79526248" sldId="277"/>
            <ac:spMk id="104" creationId="{1C582B07-D0F0-4B6B-A5D9-D2F192CB3A4E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79526248" sldId="277"/>
            <ac:spMk id="105" creationId="{B205CA4C-4876-4E28-97E0-1162D662A29A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79526248" sldId="277"/>
            <ac:spMk id="106" creationId="{2E08B368-A2A8-4357-B416-37C258EFEE08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379526248" sldId="277"/>
            <ac:spMk id="107" creationId="{A890253F-325A-4AC7-AF5F-06FB890E8F0E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379526248" sldId="277"/>
            <ac:grpSpMk id="108" creationId="{8323DD1D-77DE-48B2-A0A0-6265801531E5}"/>
          </ac:grpSpMkLst>
        </pc:grpChg>
      </pc:sldChg>
      <pc:sldChg chg="addSp delSp modSp add mod ord replId modClrScheme delDesignElem chgLayout">
        <pc:chgData name="Tafarel Pereira Chicotti" userId="S::tafarel.chicotti@sp.senai.br::20a36569-275d-4653-82b2-179887337abd" providerId="AD" clId="Web-{918F6A4D-56A6-6ED5-28F9-042FD766AB48}" dt="2024-09-16T00:54:42.859" v="672" actId="20577"/>
        <pc:sldMkLst>
          <pc:docMk/>
          <pc:sldMk cId="966270198" sldId="278"/>
        </pc:sldMkLst>
        <pc:spChg chg="mod ord">
          <ac:chgData name="Tafarel Pereira Chicotti" userId="S::tafarel.chicotti@sp.senai.br::20a36569-275d-4653-82b2-179887337abd" providerId="AD" clId="Web-{918F6A4D-56A6-6ED5-28F9-042FD766AB48}" dt="2024-09-16T00:54:42.859" v="672" actId="20577"/>
          <ac:spMkLst>
            <pc:docMk/>
            <pc:sldMk cId="966270198" sldId="278"/>
            <ac:spMk id="2" creationId="{B2560925-F256-8ADD-3309-3A7B85845253}"/>
          </ac:spMkLst>
        </pc:spChg>
        <pc:spChg chg="mod ord">
          <ac:chgData name="Tafarel Pereira Chicotti" userId="S::tafarel.chicotti@sp.senai.br::20a36569-275d-4653-82b2-179887337abd" providerId="AD" clId="Web-{918F6A4D-56A6-6ED5-28F9-042FD766AB48}" dt="2024-09-16T00:51:52.150" v="635" actId="14100"/>
          <ac:spMkLst>
            <pc:docMk/>
            <pc:sldMk cId="966270198" sldId="278"/>
            <ac:spMk id="3" creationId="{73734FF5-4BF4-9565-A902-C89F87CCCF46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966270198" sldId="278"/>
            <ac:spMk id="8" creationId="{1C582B07-D0F0-4B6B-A5D9-D2F192CB3A4E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966270198" sldId="278"/>
            <ac:spMk id="10" creationId="{171D79C9-FD78-4D11-A424-0002509BD3FF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966270198" sldId="278"/>
            <ac:spMk id="12" creationId="{316368BA-0A3E-4AE0-8333-2364F90C1990}"/>
          </ac:spMkLst>
        </pc:spChg>
        <pc:spChg chg="del">
          <ac:chgData name="Tafarel Pereira Chicotti" userId="S::tafarel.chicotti@sp.senai.br::20a36569-275d-4653-82b2-179887337abd" providerId="AD" clId="Web-{918F6A4D-56A6-6ED5-28F9-042FD766AB48}" dt="2024-09-16T00:50:09.881" v="624"/>
          <ac:spMkLst>
            <pc:docMk/>
            <pc:sldMk cId="966270198" sldId="278"/>
            <ac:spMk id="14" creationId="{DA1A4301-6FFC-4C82-A1FA-7634D8CAA8F5}"/>
          </ac:spMkLst>
        </pc:spChg>
        <pc:spChg chg="add mod ord">
          <ac:chgData name="Tafarel Pereira Chicotti" userId="S::tafarel.chicotti@sp.senai.br::20a36569-275d-4653-82b2-179887337abd" providerId="AD" clId="Web-{918F6A4D-56A6-6ED5-28F9-042FD766AB48}" dt="2024-09-16T00:54:28.249" v="670"/>
          <ac:spMkLst>
            <pc:docMk/>
            <pc:sldMk cId="966270198" sldId="278"/>
            <ac:spMk id="89" creationId="{80B6A405-2FAA-D853-ACCA-D8AF80D25B6D}"/>
          </ac:spMkLst>
        </pc:spChg>
        <pc:grpChg chg="del">
          <ac:chgData name="Tafarel Pereira Chicotti" userId="S::tafarel.chicotti@sp.senai.br::20a36569-275d-4653-82b2-179887337abd" providerId="AD" clId="Web-{918F6A4D-56A6-6ED5-28F9-042FD766AB48}" dt="2024-09-16T00:50:09.881" v="624"/>
          <ac:grpSpMkLst>
            <pc:docMk/>
            <pc:sldMk cId="966270198" sldId="278"/>
            <ac:grpSpMk id="16" creationId="{8323DD1D-77DE-48B2-A0A0-6265801531E5}"/>
          </ac:grpSpMkLst>
        </pc:grpChg>
        <pc:graphicFrameChg chg="del mod">
          <ac:chgData name="Tafarel Pereira Chicotti" userId="S::tafarel.chicotti@sp.senai.br::20a36569-275d-4653-82b2-179887337abd" providerId="AD" clId="Web-{918F6A4D-56A6-6ED5-28F9-042FD766AB48}" dt="2024-09-16T00:51:11.649" v="631"/>
          <ac:graphicFrameMkLst>
            <pc:docMk/>
            <pc:sldMk cId="966270198" sldId="278"/>
            <ac:graphicFrameMk id="4" creationId="{275AD492-2E08-0105-7FB6-595649BAE6FE}"/>
          </ac:graphicFrameMkLst>
        </pc:graphicFrameChg>
        <pc:picChg chg="add mod modCrop">
          <ac:chgData name="Tafarel Pereira Chicotti" userId="S::tafarel.chicotti@sp.senai.br::20a36569-275d-4653-82b2-179887337abd" providerId="AD" clId="Web-{918F6A4D-56A6-6ED5-28F9-042FD766AB48}" dt="2024-09-16T00:52:14.948" v="639"/>
          <ac:picMkLst>
            <pc:docMk/>
            <pc:sldMk cId="966270198" sldId="278"/>
            <ac:picMk id="88" creationId="{749B790F-3E05-6466-27DA-B11723DA742B}"/>
          </ac:picMkLst>
        </pc:picChg>
      </pc:sldChg>
      <pc:sldMasterChg chg="add del addSldLayout delSldLayout">
        <pc:chgData name="Tafarel Pereira Chicotti" userId="S::tafarel.chicotti@sp.senai.br::20a36569-275d-4653-82b2-179887337abd" providerId="AD" clId="Web-{918F6A4D-56A6-6ED5-28F9-042FD766AB48}" dt="2024-09-15T23:16:41.563" v="43"/>
        <pc:sldMasterMkLst>
          <pc:docMk/>
          <pc:sldMasterMk cId="2460954070" sldId="2147483660"/>
        </pc:sldMasterMkLst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6:41.563" v="4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Tafarel Pereira Chicotti" userId="S::tafarel.chicotti@sp.senai.br::20a36569-275d-4653-82b2-179887337abd" providerId="AD" clId="Web-{918F6A4D-56A6-6ED5-28F9-042FD766AB48}" dt="2024-09-15T23:15:08.622" v="42"/>
        <pc:sldMasterMkLst>
          <pc:docMk/>
          <pc:sldMasterMk cId="608125742" sldId="2147483698"/>
        </pc:sldMasterMkLst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297718897" sldId="2147483687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867951148" sldId="2147483688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2512144520" sldId="2147483689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357099266" sldId="2147483690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2989291980" sldId="2147483691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2940206295" sldId="2147483692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2988181279" sldId="2147483693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1542745891" sldId="2147483694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4269542703" sldId="2147483695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2485996133" sldId="2147483696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5T23:15:08.622" v="42"/>
          <pc:sldLayoutMkLst>
            <pc:docMk/>
            <pc:sldMasterMk cId="608125742" sldId="2147483698"/>
            <pc:sldLayoutMk cId="3584390153" sldId="2147483697"/>
          </pc:sldLayoutMkLst>
        </pc:sldLayoutChg>
      </pc:sldMasterChg>
      <pc:sldMasterChg chg="add del addSldLayout delSldLayout">
        <pc:chgData name="Tafarel Pereira Chicotti" userId="S::tafarel.chicotti@sp.senai.br::20a36569-275d-4653-82b2-179887337abd" providerId="AD" clId="Web-{918F6A4D-56A6-6ED5-28F9-042FD766AB48}" dt="2024-09-16T00:50:09.881" v="624"/>
        <pc:sldMasterMkLst>
          <pc:docMk/>
          <pc:sldMasterMk cId="330767449" sldId="2147483763"/>
        </pc:sldMasterMkLst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1445067586" sldId="2147483752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3682805523" sldId="2147483753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3847785577" sldId="2147483754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3127227677" sldId="2147483755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1650066366" sldId="2147483756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2110996264" sldId="2147483757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1149915596" sldId="2147483758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4237945074" sldId="2147483759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2407708668" sldId="2147483760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606882038" sldId="2147483761"/>
          </pc:sldLayoutMkLst>
        </pc:sldLayoutChg>
        <pc:sldLayoutChg chg="add del">
          <pc:chgData name="Tafarel Pereira Chicotti" userId="S::tafarel.chicotti@sp.senai.br::20a36569-275d-4653-82b2-179887337abd" providerId="AD" clId="Web-{918F6A4D-56A6-6ED5-28F9-042FD766AB48}" dt="2024-09-16T00:50:09.881" v="624"/>
          <pc:sldLayoutMkLst>
            <pc:docMk/>
            <pc:sldMasterMk cId="330767449" sldId="2147483763"/>
            <pc:sldLayoutMk cId="661570095" sldId="2147483762"/>
          </pc:sldLayoutMkLst>
        </pc:sldLayoutChg>
      </pc:sldMasterChg>
      <pc:sldMasterChg chg="add del addSldLayout delSldLayout modSldLayout">
        <pc:chgData name="Tafarel Pereira Chicotti" userId="S::tafarel.chicotti@sp.senai.br::20a36569-275d-4653-82b2-179887337abd" providerId="AD" clId="Web-{918F6A4D-56A6-6ED5-28F9-042FD766AB48}" dt="2024-09-16T00:50:33.038" v="625"/>
        <pc:sldMasterMkLst>
          <pc:docMk/>
          <pc:sldMasterMk cId="698951929" sldId="2147483764"/>
        </pc:sldMasterMkLst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2985433653" sldId="2147483765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2767034781" sldId="2147483766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1646587770" sldId="2147483767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2677794063" sldId="2147483768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740593519" sldId="2147483769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1427530794" sldId="2147483770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3718123118" sldId="2147483771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3665908430" sldId="2147483772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1410078907" sldId="2147483773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3941084354" sldId="2147483774"/>
          </pc:sldLayoutMkLst>
        </pc:sldLayoutChg>
        <pc:sldLayoutChg chg="add del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698951929" sldId="2147483764"/>
            <pc:sldLayoutMk cId="2767701142" sldId="2147483775"/>
          </pc:sldLayoutMkLst>
        </pc:sldLayoutChg>
      </pc:sldMasterChg>
      <pc:sldMasterChg chg="add addSldLayout modSldLayout">
        <pc:chgData name="Tafarel Pereira Chicotti" userId="S::tafarel.chicotti@sp.senai.br::20a36569-275d-4653-82b2-179887337abd" providerId="AD" clId="Web-{918F6A4D-56A6-6ED5-28F9-042FD766AB48}" dt="2024-09-16T00:50:33.038" v="625"/>
        <pc:sldMasterMkLst>
          <pc:docMk/>
          <pc:sldMasterMk cId="799946701" sldId="2147483776"/>
        </pc:sldMasterMkLst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1315537956" sldId="2147483777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3230869479" sldId="2147483778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132680345" sldId="2147483779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2602358556" sldId="2147483780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3251788699" sldId="2147483781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3922149211" sldId="2147483782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2601404070" sldId="2147483783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230888121" sldId="2147483784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4155851125" sldId="2147483785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2637036068" sldId="2147483786"/>
          </pc:sldLayoutMkLst>
        </pc:sldLayoutChg>
        <pc:sldLayoutChg chg="add mod replId">
          <pc:chgData name="Tafarel Pereira Chicotti" userId="S::tafarel.chicotti@sp.senai.br::20a36569-275d-4653-82b2-179887337abd" providerId="AD" clId="Web-{918F6A4D-56A6-6ED5-28F9-042FD766AB48}" dt="2024-09-16T00:50:33.038" v="625"/>
          <pc:sldLayoutMkLst>
            <pc:docMk/>
            <pc:sldMasterMk cId="799946701" sldId="2147483776"/>
            <pc:sldLayoutMk cId="176249713" sldId="2147483787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F72683-9908-423C-804B-6A06B8545FC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073342E-41F7-4C85-B38C-99FCDFFCB7CF}">
      <dgm:prSet/>
      <dgm:spPr/>
      <dgm:t>
        <a:bodyPr/>
        <a:lstStyle/>
        <a:p>
          <a:r>
            <a:rPr lang="en-US"/>
            <a:t>User Interface (Interface do Usuário)</a:t>
          </a:r>
        </a:p>
      </dgm:t>
    </dgm:pt>
    <dgm:pt modelId="{D9082D07-D261-480B-B400-46125F7C1C1B}" type="parTrans" cxnId="{8A7D6749-0629-489F-8180-28F40952B2A7}">
      <dgm:prSet/>
      <dgm:spPr/>
      <dgm:t>
        <a:bodyPr/>
        <a:lstStyle/>
        <a:p>
          <a:endParaRPr lang="en-US"/>
        </a:p>
      </dgm:t>
    </dgm:pt>
    <dgm:pt modelId="{27525E6D-59FE-4DAC-A17E-B43AA704EB1F}" type="sibTrans" cxnId="{8A7D6749-0629-489F-8180-28F40952B2A7}">
      <dgm:prSet/>
      <dgm:spPr/>
      <dgm:t>
        <a:bodyPr/>
        <a:lstStyle/>
        <a:p>
          <a:endParaRPr lang="en-US"/>
        </a:p>
      </dgm:t>
    </dgm:pt>
    <dgm:pt modelId="{503EB7B3-035D-4ED9-9F7C-5C1B9CF7C00C}">
      <dgm:prSet/>
      <dgm:spPr/>
      <dgm:t>
        <a:bodyPr/>
        <a:lstStyle/>
        <a:p>
          <a:r>
            <a:rPr lang="en-US"/>
            <a:t>User Experience (Experiência do Usuário)</a:t>
          </a:r>
        </a:p>
      </dgm:t>
    </dgm:pt>
    <dgm:pt modelId="{C50E4FD2-2122-4B04-9C6B-8E239FDC0A25}" type="parTrans" cxnId="{F57C567C-8692-475E-8236-B27EA56BFE8E}">
      <dgm:prSet/>
      <dgm:spPr/>
      <dgm:t>
        <a:bodyPr/>
        <a:lstStyle/>
        <a:p>
          <a:endParaRPr lang="en-US"/>
        </a:p>
      </dgm:t>
    </dgm:pt>
    <dgm:pt modelId="{E938F59F-EB50-4012-9ACA-D27E585F7704}" type="sibTrans" cxnId="{F57C567C-8692-475E-8236-B27EA56BFE8E}">
      <dgm:prSet/>
      <dgm:spPr/>
      <dgm:t>
        <a:bodyPr/>
        <a:lstStyle/>
        <a:p>
          <a:endParaRPr lang="en-US"/>
        </a:p>
      </dgm:t>
    </dgm:pt>
    <dgm:pt modelId="{54562FD3-D580-4AFA-883A-C988BFFFD005}">
      <dgm:prSet/>
      <dgm:spPr/>
      <dgm:t>
        <a:bodyPr/>
        <a:lstStyle/>
        <a:p>
          <a:r>
            <a:rPr lang="en-US"/>
            <a:t>Importância de UI e UX no design de produtos digitais</a:t>
          </a:r>
        </a:p>
      </dgm:t>
    </dgm:pt>
    <dgm:pt modelId="{6930836F-AE9C-444D-B409-BDA0B07E0D6B}" type="parTrans" cxnId="{A98CCCCF-A19F-4A8A-9CED-C0AA291E0987}">
      <dgm:prSet/>
      <dgm:spPr/>
      <dgm:t>
        <a:bodyPr/>
        <a:lstStyle/>
        <a:p>
          <a:endParaRPr lang="en-US"/>
        </a:p>
      </dgm:t>
    </dgm:pt>
    <dgm:pt modelId="{4D682D86-B83E-4D6F-872E-D4EABB2F22C3}" type="sibTrans" cxnId="{A98CCCCF-A19F-4A8A-9CED-C0AA291E0987}">
      <dgm:prSet/>
      <dgm:spPr/>
      <dgm:t>
        <a:bodyPr/>
        <a:lstStyle/>
        <a:p>
          <a:endParaRPr lang="en-US"/>
        </a:p>
      </dgm:t>
    </dgm:pt>
    <dgm:pt modelId="{ACA1950B-8D44-4EF8-A2FC-3BA330E17055}" type="pres">
      <dgm:prSet presAssocID="{B8F72683-9908-423C-804B-6A06B8545FCC}" presName="root" presStyleCnt="0">
        <dgm:presLayoutVars>
          <dgm:dir/>
          <dgm:resizeHandles val="exact"/>
        </dgm:presLayoutVars>
      </dgm:prSet>
      <dgm:spPr/>
    </dgm:pt>
    <dgm:pt modelId="{BD01EF07-31F0-4ABB-A367-A3E2AB8D5FC7}" type="pres">
      <dgm:prSet presAssocID="{0073342E-41F7-4C85-B38C-99FCDFFCB7CF}" presName="compNode" presStyleCnt="0"/>
      <dgm:spPr/>
    </dgm:pt>
    <dgm:pt modelId="{F3F783A4-85D9-4BD8-AEA6-F473E840BD74}" type="pres">
      <dgm:prSet presAssocID="{0073342E-41F7-4C85-B38C-99FCDFFCB7CF}" presName="bgRect" presStyleLbl="bgShp" presStyleIdx="0" presStyleCnt="3"/>
      <dgm:spPr/>
    </dgm:pt>
    <dgm:pt modelId="{C91601A9-8F62-4124-9481-785C7BF3E36A}" type="pres">
      <dgm:prSet presAssocID="{0073342E-41F7-4C85-B38C-99FCDFFCB7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820F5E31-FEAA-4B54-A2F2-6200F23D90B5}" type="pres">
      <dgm:prSet presAssocID="{0073342E-41F7-4C85-B38C-99FCDFFCB7CF}" presName="spaceRect" presStyleCnt="0"/>
      <dgm:spPr/>
    </dgm:pt>
    <dgm:pt modelId="{EE5E70F4-6CCF-48FB-ADF0-8BD1825C940F}" type="pres">
      <dgm:prSet presAssocID="{0073342E-41F7-4C85-B38C-99FCDFFCB7CF}" presName="parTx" presStyleLbl="revTx" presStyleIdx="0" presStyleCnt="3">
        <dgm:presLayoutVars>
          <dgm:chMax val="0"/>
          <dgm:chPref val="0"/>
        </dgm:presLayoutVars>
      </dgm:prSet>
      <dgm:spPr/>
    </dgm:pt>
    <dgm:pt modelId="{4059E132-500D-4181-B3DD-46832C70A3C1}" type="pres">
      <dgm:prSet presAssocID="{27525E6D-59FE-4DAC-A17E-B43AA704EB1F}" presName="sibTrans" presStyleCnt="0"/>
      <dgm:spPr/>
    </dgm:pt>
    <dgm:pt modelId="{A7379786-45DB-4F76-82D3-F230AEB30B45}" type="pres">
      <dgm:prSet presAssocID="{503EB7B3-035D-4ED9-9F7C-5C1B9CF7C00C}" presName="compNode" presStyleCnt="0"/>
      <dgm:spPr/>
    </dgm:pt>
    <dgm:pt modelId="{49D53643-C3D5-429C-B7B0-2890301E8240}" type="pres">
      <dgm:prSet presAssocID="{503EB7B3-035D-4ED9-9F7C-5C1B9CF7C00C}" presName="bgRect" presStyleLbl="bgShp" presStyleIdx="1" presStyleCnt="3"/>
      <dgm:spPr/>
    </dgm:pt>
    <dgm:pt modelId="{9D5E29D6-737D-4620-A30D-5BFBF4C7404D}" type="pres">
      <dgm:prSet presAssocID="{503EB7B3-035D-4ED9-9F7C-5C1B9CF7C0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4CD3DDC2-C35C-48E8-A6BA-015097065424}" type="pres">
      <dgm:prSet presAssocID="{503EB7B3-035D-4ED9-9F7C-5C1B9CF7C00C}" presName="spaceRect" presStyleCnt="0"/>
      <dgm:spPr/>
    </dgm:pt>
    <dgm:pt modelId="{5E37AB9E-69CC-4411-9A1D-C4793A99F166}" type="pres">
      <dgm:prSet presAssocID="{503EB7B3-035D-4ED9-9F7C-5C1B9CF7C00C}" presName="parTx" presStyleLbl="revTx" presStyleIdx="1" presStyleCnt="3">
        <dgm:presLayoutVars>
          <dgm:chMax val="0"/>
          <dgm:chPref val="0"/>
        </dgm:presLayoutVars>
      </dgm:prSet>
      <dgm:spPr/>
    </dgm:pt>
    <dgm:pt modelId="{C94CB530-6B79-4D7D-BF85-58563EE77B16}" type="pres">
      <dgm:prSet presAssocID="{E938F59F-EB50-4012-9ACA-D27E585F7704}" presName="sibTrans" presStyleCnt="0"/>
      <dgm:spPr/>
    </dgm:pt>
    <dgm:pt modelId="{21F74DBD-65DE-46FF-BC92-E57250A7D2DC}" type="pres">
      <dgm:prSet presAssocID="{54562FD3-D580-4AFA-883A-C988BFFFD005}" presName="compNode" presStyleCnt="0"/>
      <dgm:spPr/>
    </dgm:pt>
    <dgm:pt modelId="{A1A616DA-80AD-4191-A9A9-0292C177B1F0}" type="pres">
      <dgm:prSet presAssocID="{54562FD3-D580-4AFA-883A-C988BFFFD005}" presName="bgRect" presStyleLbl="bgShp" presStyleIdx="2" presStyleCnt="3"/>
      <dgm:spPr/>
    </dgm:pt>
    <dgm:pt modelId="{C2440B21-9217-447A-BD2C-6F102775C671}" type="pres">
      <dgm:prSet presAssocID="{54562FD3-D580-4AFA-883A-C988BFFFD0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0566A7D-F500-4545-B836-1344498A81F6}" type="pres">
      <dgm:prSet presAssocID="{54562FD3-D580-4AFA-883A-C988BFFFD005}" presName="spaceRect" presStyleCnt="0"/>
      <dgm:spPr/>
    </dgm:pt>
    <dgm:pt modelId="{C120727A-E834-4C9C-9D0F-CF94D09B2B4C}" type="pres">
      <dgm:prSet presAssocID="{54562FD3-D580-4AFA-883A-C988BFFFD00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39A3125-C85E-4E3B-AE8B-2ED1CF4959AF}" type="presOf" srcId="{0073342E-41F7-4C85-B38C-99FCDFFCB7CF}" destId="{EE5E70F4-6CCF-48FB-ADF0-8BD1825C940F}" srcOrd="0" destOrd="0" presId="urn:microsoft.com/office/officeart/2018/2/layout/IconVerticalSolidList"/>
    <dgm:cxn modelId="{8A7D6749-0629-489F-8180-28F40952B2A7}" srcId="{B8F72683-9908-423C-804B-6A06B8545FCC}" destId="{0073342E-41F7-4C85-B38C-99FCDFFCB7CF}" srcOrd="0" destOrd="0" parTransId="{D9082D07-D261-480B-B400-46125F7C1C1B}" sibTransId="{27525E6D-59FE-4DAC-A17E-B43AA704EB1F}"/>
    <dgm:cxn modelId="{F57C567C-8692-475E-8236-B27EA56BFE8E}" srcId="{B8F72683-9908-423C-804B-6A06B8545FCC}" destId="{503EB7B3-035D-4ED9-9F7C-5C1B9CF7C00C}" srcOrd="1" destOrd="0" parTransId="{C50E4FD2-2122-4B04-9C6B-8E239FDC0A25}" sibTransId="{E938F59F-EB50-4012-9ACA-D27E585F7704}"/>
    <dgm:cxn modelId="{7D1CA2A0-97F5-4361-93E9-A1E82C4587BD}" type="presOf" srcId="{B8F72683-9908-423C-804B-6A06B8545FCC}" destId="{ACA1950B-8D44-4EF8-A2FC-3BA330E17055}" srcOrd="0" destOrd="0" presId="urn:microsoft.com/office/officeart/2018/2/layout/IconVerticalSolidList"/>
    <dgm:cxn modelId="{9CC3BACD-8D94-4DA0-B5B1-9EA4243DD7FC}" type="presOf" srcId="{503EB7B3-035D-4ED9-9F7C-5C1B9CF7C00C}" destId="{5E37AB9E-69CC-4411-9A1D-C4793A99F166}" srcOrd="0" destOrd="0" presId="urn:microsoft.com/office/officeart/2018/2/layout/IconVerticalSolidList"/>
    <dgm:cxn modelId="{A98CCCCF-A19F-4A8A-9CED-C0AA291E0987}" srcId="{B8F72683-9908-423C-804B-6A06B8545FCC}" destId="{54562FD3-D580-4AFA-883A-C988BFFFD005}" srcOrd="2" destOrd="0" parTransId="{6930836F-AE9C-444D-B409-BDA0B07E0D6B}" sibTransId="{4D682D86-B83E-4D6F-872E-D4EABB2F22C3}"/>
    <dgm:cxn modelId="{84CCADD2-284D-4504-966C-E4F9DB608452}" type="presOf" srcId="{54562FD3-D580-4AFA-883A-C988BFFFD005}" destId="{C120727A-E834-4C9C-9D0F-CF94D09B2B4C}" srcOrd="0" destOrd="0" presId="urn:microsoft.com/office/officeart/2018/2/layout/IconVerticalSolidList"/>
    <dgm:cxn modelId="{25231653-EEDF-4F63-B01F-A4FDC705A491}" type="presParOf" srcId="{ACA1950B-8D44-4EF8-A2FC-3BA330E17055}" destId="{BD01EF07-31F0-4ABB-A367-A3E2AB8D5FC7}" srcOrd="0" destOrd="0" presId="urn:microsoft.com/office/officeart/2018/2/layout/IconVerticalSolidList"/>
    <dgm:cxn modelId="{8179D118-5927-459C-BAD8-CC046933CAC4}" type="presParOf" srcId="{BD01EF07-31F0-4ABB-A367-A3E2AB8D5FC7}" destId="{F3F783A4-85D9-4BD8-AEA6-F473E840BD74}" srcOrd="0" destOrd="0" presId="urn:microsoft.com/office/officeart/2018/2/layout/IconVerticalSolidList"/>
    <dgm:cxn modelId="{EB5B3C29-1C44-4BBF-9661-39677791C397}" type="presParOf" srcId="{BD01EF07-31F0-4ABB-A367-A3E2AB8D5FC7}" destId="{C91601A9-8F62-4124-9481-785C7BF3E36A}" srcOrd="1" destOrd="0" presId="urn:microsoft.com/office/officeart/2018/2/layout/IconVerticalSolidList"/>
    <dgm:cxn modelId="{C5184933-2773-4BE2-A7BE-0A98F7259D0B}" type="presParOf" srcId="{BD01EF07-31F0-4ABB-A367-A3E2AB8D5FC7}" destId="{820F5E31-FEAA-4B54-A2F2-6200F23D90B5}" srcOrd="2" destOrd="0" presId="urn:microsoft.com/office/officeart/2018/2/layout/IconVerticalSolidList"/>
    <dgm:cxn modelId="{68A5F225-EE35-4DD3-9B73-0251C4734F24}" type="presParOf" srcId="{BD01EF07-31F0-4ABB-A367-A3E2AB8D5FC7}" destId="{EE5E70F4-6CCF-48FB-ADF0-8BD1825C940F}" srcOrd="3" destOrd="0" presId="urn:microsoft.com/office/officeart/2018/2/layout/IconVerticalSolidList"/>
    <dgm:cxn modelId="{A25D94C3-23E3-41AD-8429-C2D9EA6582D4}" type="presParOf" srcId="{ACA1950B-8D44-4EF8-A2FC-3BA330E17055}" destId="{4059E132-500D-4181-B3DD-46832C70A3C1}" srcOrd="1" destOrd="0" presId="urn:microsoft.com/office/officeart/2018/2/layout/IconVerticalSolidList"/>
    <dgm:cxn modelId="{EE8DF62C-351A-4E62-B83A-4A56DDE436BC}" type="presParOf" srcId="{ACA1950B-8D44-4EF8-A2FC-3BA330E17055}" destId="{A7379786-45DB-4F76-82D3-F230AEB30B45}" srcOrd="2" destOrd="0" presId="urn:microsoft.com/office/officeart/2018/2/layout/IconVerticalSolidList"/>
    <dgm:cxn modelId="{FDF1856D-3ACC-4094-B36E-927E3497262B}" type="presParOf" srcId="{A7379786-45DB-4F76-82D3-F230AEB30B45}" destId="{49D53643-C3D5-429C-B7B0-2890301E8240}" srcOrd="0" destOrd="0" presId="urn:microsoft.com/office/officeart/2018/2/layout/IconVerticalSolidList"/>
    <dgm:cxn modelId="{6CC74B44-2061-4BAA-91AC-57200C2A4756}" type="presParOf" srcId="{A7379786-45DB-4F76-82D3-F230AEB30B45}" destId="{9D5E29D6-737D-4620-A30D-5BFBF4C7404D}" srcOrd="1" destOrd="0" presId="urn:microsoft.com/office/officeart/2018/2/layout/IconVerticalSolidList"/>
    <dgm:cxn modelId="{1F4B2A50-3FD4-450D-B6CF-140B24B7469B}" type="presParOf" srcId="{A7379786-45DB-4F76-82D3-F230AEB30B45}" destId="{4CD3DDC2-C35C-48E8-A6BA-015097065424}" srcOrd="2" destOrd="0" presId="urn:microsoft.com/office/officeart/2018/2/layout/IconVerticalSolidList"/>
    <dgm:cxn modelId="{4DE51285-1463-48DA-94AA-70179F6895AA}" type="presParOf" srcId="{A7379786-45DB-4F76-82D3-F230AEB30B45}" destId="{5E37AB9E-69CC-4411-9A1D-C4793A99F166}" srcOrd="3" destOrd="0" presId="urn:microsoft.com/office/officeart/2018/2/layout/IconVerticalSolidList"/>
    <dgm:cxn modelId="{61C5248B-AC8A-4C64-A839-B243B0DE84EF}" type="presParOf" srcId="{ACA1950B-8D44-4EF8-A2FC-3BA330E17055}" destId="{C94CB530-6B79-4D7D-BF85-58563EE77B16}" srcOrd="3" destOrd="0" presId="urn:microsoft.com/office/officeart/2018/2/layout/IconVerticalSolidList"/>
    <dgm:cxn modelId="{93BD6A69-5D62-44DC-A8F9-F65D6319C949}" type="presParOf" srcId="{ACA1950B-8D44-4EF8-A2FC-3BA330E17055}" destId="{21F74DBD-65DE-46FF-BC92-E57250A7D2DC}" srcOrd="4" destOrd="0" presId="urn:microsoft.com/office/officeart/2018/2/layout/IconVerticalSolidList"/>
    <dgm:cxn modelId="{DD237A9C-BA95-4E6D-955D-7223C2D1D747}" type="presParOf" srcId="{21F74DBD-65DE-46FF-BC92-E57250A7D2DC}" destId="{A1A616DA-80AD-4191-A9A9-0292C177B1F0}" srcOrd="0" destOrd="0" presId="urn:microsoft.com/office/officeart/2018/2/layout/IconVerticalSolidList"/>
    <dgm:cxn modelId="{6A1D0237-A68A-47AD-84E8-6A0B98D58C32}" type="presParOf" srcId="{21F74DBD-65DE-46FF-BC92-E57250A7D2DC}" destId="{C2440B21-9217-447A-BD2C-6F102775C671}" srcOrd="1" destOrd="0" presId="urn:microsoft.com/office/officeart/2018/2/layout/IconVerticalSolidList"/>
    <dgm:cxn modelId="{0C12B458-89DA-4007-BD02-CABB38E8D007}" type="presParOf" srcId="{21F74DBD-65DE-46FF-BC92-E57250A7D2DC}" destId="{70566A7D-F500-4545-B836-1344498A81F6}" srcOrd="2" destOrd="0" presId="urn:microsoft.com/office/officeart/2018/2/layout/IconVerticalSolidList"/>
    <dgm:cxn modelId="{00F6F0A8-A007-42B5-84FE-7E834EADE6B1}" type="presParOf" srcId="{21F74DBD-65DE-46FF-BC92-E57250A7D2DC}" destId="{C120727A-E834-4C9C-9D0F-CF94D09B2B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19D207-2ECE-4CAB-A6CD-2C831180395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AA7D39-2CEF-46D8-ACB8-8EB9F0F8DD8D}">
      <dgm:prSet/>
      <dgm:spPr/>
      <dgm:t>
        <a:bodyPr/>
        <a:lstStyle/>
        <a:p>
          <a:pPr>
            <a:defRPr cap="all"/>
          </a:pPr>
          <a:r>
            <a:rPr lang="en-US" b="1"/>
            <a:t>Definição</a:t>
          </a:r>
          <a:endParaRPr lang="en-US"/>
        </a:p>
      </dgm:t>
    </dgm:pt>
    <dgm:pt modelId="{FD13422A-B63B-43A6-92AF-FABD08640A37}" type="parTrans" cxnId="{EE5BAC8A-4C07-4AAF-84B2-4C8FC8972D3D}">
      <dgm:prSet/>
      <dgm:spPr/>
      <dgm:t>
        <a:bodyPr/>
        <a:lstStyle/>
        <a:p>
          <a:endParaRPr lang="en-US"/>
        </a:p>
      </dgm:t>
    </dgm:pt>
    <dgm:pt modelId="{9FFF3D06-AFEA-48D7-A6D2-E175E56C93D7}" type="sibTrans" cxnId="{EE5BAC8A-4C07-4AAF-84B2-4C8FC8972D3D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9EA376FA-AFE1-49EC-A384-3A0F7A824743}">
      <dgm:prSet/>
      <dgm:spPr/>
      <dgm:t>
        <a:bodyPr/>
        <a:lstStyle/>
        <a:p>
          <a:pPr>
            <a:defRPr cap="all"/>
          </a:pPr>
          <a:r>
            <a:rPr lang="en-US" b="1"/>
            <a:t>Elementos gráficos da UI:</a:t>
          </a:r>
          <a:r>
            <a:rPr lang="en-US"/>
            <a:t> botões, menus, ícones, tipografia, layout</a:t>
          </a:r>
        </a:p>
      </dgm:t>
    </dgm:pt>
    <dgm:pt modelId="{E2E88FF5-DEFF-46B4-ADED-377F22AB6581}" type="parTrans" cxnId="{A5C3ACB6-D887-4391-8DA6-E8A8DA89E75B}">
      <dgm:prSet/>
      <dgm:spPr/>
      <dgm:t>
        <a:bodyPr/>
        <a:lstStyle/>
        <a:p>
          <a:endParaRPr lang="en-US"/>
        </a:p>
      </dgm:t>
    </dgm:pt>
    <dgm:pt modelId="{D842ED96-3A21-4BA6-8430-24677EA0D3B0}" type="sibTrans" cxnId="{A5C3ACB6-D887-4391-8DA6-E8A8DA89E75B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B527A79B-64AF-433F-A183-5EB20B5A9BCE}">
      <dgm:prSet/>
      <dgm:spPr/>
      <dgm:t>
        <a:bodyPr/>
        <a:lstStyle/>
        <a:p>
          <a:pPr>
            <a:defRPr cap="all"/>
          </a:pPr>
          <a:r>
            <a:rPr lang="en-US" b="1"/>
            <a:t>Características de uma boa UI: </a:t>
          </a:r>
          <a:r>
            <a:rPr lang="en-US"/>
            <a:t>atratividade, organização, facilidade de navegação</a:t>
          </a:r>
        </a:p>
      </dgm:t>
    </dgm:pt>
    <dgm:pt modelId="{9B8345D8-F961-476F-BAB8-1E24ABCA6D36}" type="parTrans" cxnId="{D8C230F4-C1AF-48FC-8009-1A7088FB8F31}">
      <dgm:prSet/>
      <dgm:spPr/>
      <dgm:t>
        <a:bodyPr/>
        <a:lstStyle/>
        <a:p>
          <a:endParaRPr lang="en-US"/>
        </a:p>
      </dgm:t>
    </dgm:pt>
    <dgm:pt modelId="{A134B164-0CCB-49CC-9D7E-82540660B91B}" type="sibTrans" cxnId="{D8C230F4-C1AF-48FC-8009-1A7088FB8F31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82E46599-05BA-4FE1-8BFB-E0A22F81AE4D}" type="pres">
      <dgm:prSet presAssocID="{2719D207-2ECE-4CAB-A6CD-2C8311803954}" presName="Name0" presStyleCnt="0">
        <dgm:presLayoutVars>
          <dgm:animLvl val="lvl"/>
          <dgm:resizeHandles val="exact"/>
        </dgm:presLayoutVars>
      </dgm:prSet>
      <dgm:spPr/>
    </dgm:pt>
    <dgm:pt modelId="{2305FE7B-AC6D-4D9D-817F-0C2F45AF64F9}" type="pres">
      <dgm:prSet presAssocID="{38AA7D39-2CEF-46D8-ACB8-8EB9F0F8DD8D}" presName="compositeNode" presStyleCnt="0">
        <dgm:presLayoutVars>
          <dgm:bulletEnabled val="1"/>
        </dgm:presLayoutVars>
      </dgm:prSet>
      <dgm:spPr/>
    </dgm:pt>
    <dgm:pt modelId="{F6CC833C-34E2-44FB-A94A-6E3F6F27AC78}" type="pres">
      <dgm:prSet presAssocID="{38AA7D39-2CEF-46D8-ACB8-8EB9F0F8DD8D}" presName="bgRect" presStyleLbl="alignNode1" presStyleIdx="0" presStyleCnt="3"/>
      <dgm:spPr/>
    </dgm:pt>
    <dgm:pt modelId="{38F50860-B747-40D3-8900-50B1AC04FDB1}" type="pres">
      <dgm:prSet presAssocID="{9FFF3D06-AFEA-48D7-A6D2-E175E56C93D7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9E11F3C-9D7F-4182-A364-99C766F32D19}" type="pres">
      <dgm:prSet presAssocID="{38AA7D39-2CEF-46D8-ACB8-8EB9F0F8DD8D}" presName="nodeRect" presStyleLbl="alignNode1" presStyleIdx="0" presStyleCnt="3">
        <dgm:presLayoutVars>
          <dgm:bulletEnabled val="1"/>
        </dgm:presLayoutVars>
      </dgm:prSet>
      <dgm:spPr/>
    </dgm:pt>
    <dgm:pt modelId="{EE24EE6E-DB0D-4E33-BA6C-4444D144F4BF}" type="pres">
      <dgm:prSet presAssocID="{9FFF3D06-AFEA-48D7-A6D2-E175E56C93D7}" presName="sibTrans" presStyleCnt="0"/>
      <dgm:spPr/>
    </dgm:pt>
    <dgm:pt modelId="{856FE513-0163-426C-8476-68F6CC12AD65}" type="pres">
      <dgm:prSet presAssocID="{9EA376FA-AFE1-49EC-A384-3A0F7A824743}" presName="compositeNode" presStyleCnt="0">
        <dgm:presLayoutVars>
          <dgm:bulletEnabled val="1"/>
        </dgm:presLayoutVars>
      </dgm:prSet>
      <dgm:spPr/>
    </dgm:pt>
    <dgm:pt modelId="{4F0F5E5D-7890-4390-A4F2-936842559759}" type="pres">
      <dgm:prSet presAssocID="{9EA376FA-AFE1-49EC-A384-3A0F7A824743}" presName="bgRect" presStyleLbl="alignNode1" presStyleIdx="1" presStyleCnt="3"/>
      <dgm:spPr/>
    </dgm:pt>
    <dgm:pt modelId="{A05DD134-CEC7-4767-A662-65718038AA4E}" type="pres">
      <dgm:prSet presAssocID="{D842ED96-3A21-4BA6-8430-24677EA0D3B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F6CE8D9-1120-4577-B687-347DA73AC4A6}" type="pres">
      <dgm:prSet presAssocID="{9EA376FA-AFE1-49EC-A384-3A0F7A824743}" presName="nodeRect" presStyleLbl="alignNode1" presStyleIdx="1" presStyleCnt="3">
        <dgm:presLayoutVars>
          <dgm:bulletEnabled val="1"/>
        </dgm:presLayoutVars>
      </dgm:prSet>
      <dgm:spPr/>
    </dgm:pt>
    <dgm:pt modelId="{69CCB6AD-A9EA-42A5-A555-BC152D6145AF}" type="pres">
      <dgm:prSet presAssocID="{D842ED96-3A21-4BA6-8430-24677EA0D3B0}" presName="sibTrans" presStyleCnt="0"/>
      <dgm:spPr/>
    </dgm:pt>
    <dgm:pt modelId="{B86D3442-A5E3-49E2-B387-108BCF6498B6}" type="pres">
      <dgm:prSet presAssocID="{B527A79B-64AF-433F-A183-5EB20B5A9BCE}" presName="compositeNode" presStyleCnt="0">
        <dgm:presLayoutVars>
          <dgm:bulletEnabled val="1"/>
        </dgm:presLayoutVars>
      </dgm:prSet>
      <dgm:spPr/>
    </dgm:pt>
    <dgm:pt modelId="{4F490D13-5B14-42AA-942F-DCB92CA13E1F}" type="pres">
      <dgm:prSet presAssocID="{B527A79B-64AF-433F-A183-5EB20B5A9BCE}" presName="bgRect" presStyleLbl="alignNode1" presStyleIdx="2" presStyleCnt="3"/>
      <dgm:spPr/>
    </dgm:pt>
    <dgm:pt modelId="{DB96DFB4-0E2A-4F3E-A49E-234ED3850C53}" type="pres">
      <dgm:prSet presAssocID="{A134B164-0CCB-49CC-9D7E-82540660B91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30680DE-B505-4C83-8CBE-20311982292D}" type="pres">
      <dgm:prSet presAssocID="{B527A79B-64AF-433F-A183-5EB20B5A9BC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C7D1E03F-1C5D-4ADE-A2F1-A1FE194A40B7}" type="presOf" srcId="{B527A79B-64AF-433F-A183-5EB20B5A9BCE}" destId="{B30680DE-B505-4C83-8CBE-20311982292D}" srcOrd="1" destOrd="0" presId="urn:microsoft.com/office/officeart/2016/7/layout/LinearBlockProcessNumbered"/>
    <dgm:cxn modelId="{8C68D960-9029-48B2-8549-FBA8AC180539}" type="presOf" srcId="{B527A79B-64AF-433F-A183-5EB20B5A9BCE}" destId="{4F490D13-5B14-42AA-942F-DCB92CA13E1F}" srcOrd="0" destOrd="0" presId="urn:microsoft.com/office/officeart/2016/7/layout/LinearBlockProcessNumbered"/>
    <dgm:cxn modelId="{8296366A-8D44-4FC5-B19F-1570FA05E269}" type="presOf" srcId="{2719D207-2ECE-4CAB-A6CD-2C8311803954}" destId="{82E46599-05BA-4FE1-8BFB-E0A22F81AE4D}" srcOrd="0" destOrd="0" presId="urn:microsoft.com/office/officeart/2016/7/layout/LinearBlockProcessNumbered"/>
    <dgm:cxn modelId="{1B6FF850-C2C6-4503-BAA1-9BF22E564621}" type="presOf" srcId="{38AA7D39-2CEF-46D8-ACB8-8EB9F0F8DD8D}" destId="{39E11F3C-9D7F-4182-A364-99C766F32D19}" srcOrd="1" destOrd="0" presId="urn:microsoft.com/office/officeart/2016/7/layout/LinearBlockProcessNumbered"/>
    <dgm:cxn modelId="{E3725A73-578E-4277-965A-4D855EA2ABE3}" type="presOf" srcId="{A134B164-0CCB-49CC-9D7E-82540660B91B}" destId="{DB96DFB4-0E2A-4F3E-A49E-234ED3850C53}" srcOrd="0" destOrd="0" presId="urn:microsoft.com/office/officeart/2016/7/layout/LinearBlockProcessNumbered"/>
    <dgm:cxn modelId="{E380C055-0C1E-4EF0-A615-2E1D9A9D6874}" type="presOf" srcId="{9EA376FA-AFE1-49EC-A384-3A0F7A824743}" destId="{4F0F5E5D-7890-4390-A4F2-936842559759}" srcOrd="0" destOrd="0" presId="urn:microsoft.com/office/officeart/2016/7/layout/LinearBlockProcessNumbered"/>
    <dgm:cxn modelId="{9598EC79-D313-419D-A256-D8D60DCE6F80}" type="presOf" srcId="{D842ED96-3A21-4BA6-8430-24677EA0D3B0}" destId="{A05DD134-CEC7-4767-A662-65718038AA4E}" srcOrd="0" destOrd="0" presId="urn:microsoft.com/office/officeart/2016/7/layout/LinearBlockProcessNumbered"/>
    <dgm:cxn modelId="{EE5BAC8A-4C07-4AAF-84B2-4C8FC8972D3D}" srcId="{2719D207-2ECE-4CAB-A6CD-2C8311803954}" destId="{38AA7D39-2CEF-46D8-ACB8-8EB9F0F8DD8D}" srcOrd="0" destOrd="0" parTransId="{FD13422A-B63B-43A6-92AF-FABD08640A37}" sibTransId="{9FFF3D06-AFEA-48D7-A6D2-E175E56C93D7}"/>
    <dgm:cxn modelId="{A5C3ACB6-D887-4391-8DA6-E8A8DA89E75B}" srcId="{2719D207-2ECE-4CAB-A6CD-2C8311803954}" destId="{9EA376FA-AFE1-49EC-A384-3A0F7A824743}" srcOrd="1" destOrd="0" parTransId="{E2E88FF5-DEFF-46B4-ADED-377F22AB6581}" sibTransId="{D842ED96-3A21-4BA6-8430-24677EA0D3B0}"/>
    <dgm:cxn modelId="{59C552DC-5C4F-42B2-8E63-926C9702D9BD}" type="presOf" srcId="{9FFF3D06-AFEA-48D7-A6D2-E175E56C93D7}" destId="{38F50860-B747-40D3-8900-50B1AC04FDB1}" srcOrd="0" destOrd="0" presId="urn:microsoft.com/office/officeart/2016/7/layout/LinearBlockProcessNumbered"/>
    <dgm:cxn modelId="{F44892E7-1349-4440-8504-D4B40CA2BF39}" type="presOf" srcId="{38AA7D39-2CEF-46D8-ACB8-8EB9F0F8DD8D}" destId="{F6CC833C-34E2-44FB-A94A-6E3F6F27AC78}" srcOrd="0" destOrd="0" presId="urn:microsoft.com/office/officeart/2016/7/layout/LinearBlockProcessNumbered"/>
    <dgm:cxn modelId="{D8C230F4-C1AF-48FC-8009-1A7088FB8F31}" srcId="{2719D207-2ECE-4CAB-A6CD-2C8311803954}" destId="{B527A79B-64AF-433F-A183-5EB20B5A9BCE}" srcOrd="2" destOrd="0" parTransId="{9B8345D8-F961-476F-BAB8-1E24ABCA6D36}" sibTransId="{A134B164-0CCB-49CC-9D7E-82540660B91B}"/>
    <dgm:cxn modelId="{B333E3FE-36B5-4036-BF09-8AB198E504E4}" type="presOf" srcId="{9EA376FA-AFE1-49EC-A384-3A0F7A824743}" destId="{5F6CE8D9-1120-4577-B687-347DA73AC4A6}" srcOrd="1" destOrd="0" presId="urn:microsoft.com/office/officeart/2016/7/layout/LinearBlockProcessNumbered"/>
    <dgm:cxn modelId="{B9F59D93-9CC9-4F5E-B55C-1CFB5A3102F6}" type="presParOf" srcId="{82E46599-05BA-4FE1-8BFB-E0A22F81AE4D}" destId="{2305FE7B-AC6D-4D9D-817F-0C2F45AF64F9}" srcOrd="0" destOrd="0" presId="urn:microsoft.com/office/officeart/2016/7/layout/LinearBlockProcessNumbered"/>
    <dgm:cxn modelId="{2FDBA7D1-F258-4143-BFBE-1A8207AB657C}" type="presParOf" srcId="{2305FE7B-AC6D-4D9D-817F-0C2F45AF64F9}" destId="{F6CC833C-34E2-44FB-A94A-6E3F6F27AC78}" srcOrd="0" destOrd="0" presId="urn:microsoft.com/office/officeart/2016/7/layout/LinearBlockProcessNumbered"/>
    <dgm:cxn modelId="{A5E446C4-15B5-4390-A6CD-8B124D2E9CA4}" type="presParOf" srcId="{2305FE7B-AC6D-4D9D-817F-0C2F45AF64F9}" destId="{38F50860-B747-40D3-8900-50B1AC04FDB1}" srcOrd="1" destOrd="0" presId="urn:microsoft.com/office/officeart/2016/7/layout/LinearBlockProcessNumbered"/>
    <dgm:cxn modelId="{4D334687-048B-4613-A5D3-067611D6E43F}" type="presParOf" srcId="{2305FE7B-AC6D-4D9D-817F-0C2F45AF64F9}" destId="{39E11F3C-9D7F-4182-A364-99C766F32D19}" srcOrd="2" destOrd="0" presId="urn:microsoft.com/office/officeart/2016/7/layout/LinearBlockProcessNumbered"/>
    <dgm:cxn modelId="{FA473A9A-BE46-46E5-BACB-C2C7B4B79EAF}" type="presParOf" srcId="{82E46599-05BA-4FE1-8BFB-E0A22F81AE4D}" destId="{EE24EE6E-DB0D-4E33-BA6C-4444D144F4BF}" srcOrd="1" destOrd="0" presId="urn:microsoft.com/office/officeart/2016/7/layout/LinearBlockProcessNumbered"/>
    <dgm:cxn modelId="{91FEB01E-253C-4180-A1E9-5164B4ADB5F8}" type="presParOf" srcId="{82E46599-05BA-4FE1-8BFB-E0A22F81AE4D}" destId="{856FE513-0163-426C-8476-68F6CC12AD65}" srcOrd="2" destOrd="0" presId="urn:microsoft.com/office/officeart/2016/7/layout/LinearBlockProcessNumbered"/>
    <dgm:cxn modelId="{D02537DB-3465-4589-AC37-6D131C6B41FE}" type="presParOf" srcId="{856FE513-0163-426C-8476-68F6CC12AD65}" destId="{4F0F5E5D-7890-4390-A4F2-936842559759}" srcOrd="0" destOrd="0" presId="urn:microsoft.com/office/officeart/2016/7/layout/LinearBlockProcessNumbered"/>
    <dgm:cxn modelId="{1316067C-EF94-478B-A54A-1C0B042DCAA7}" type="presParOf" srcId="{856FE513-0163-426C-8476-68F6CC12AD65}" destId="{A05DD134-CEC7-4767-A662-65718038AA4E}" srcOrd="1" destOrd="0" presId="urn:microsoft.com/office/officeart/2016/7/layout/LinearBlockProcessNumbered"/>
    <dgm:cxn modelId="{B4EE2AF7-3AF6-4AF0-87AB-AA536915EDBD}" type="presParOf" srcId="{856FE513-0163-426C-8476-68F6CC12AD65}" destId="{5F6CE8D9-1120-4577-B687-347DA73AC4A6}" srcOrd="2" destOrd="0" presId="urn:microsoft.com/office/officeart/2016/7/layout/LinearBlockProcessNumbered"/>
    <dgm:cxn modelId="{0FDC6C75-FEB2-4A34-B6B6-5922DE6A0324}" type="presParOf" srcId="{82E46599-05BA-4FE1-8BFB-E0A22F81AE4D}" destId="{69CCB6AD-A9EA-42A5-A555-BC152D6145AF}" srcOrd="3" destOrd="0" presId="urn:microsoft.com/office/officeart/2016/7/layout/LinearBlockProcessNumbered"/>
    <dgm:cxn modelId="{8C31D4A4-1EAD-46F3-956F-9DC14939DEC1}" type="presParOf" srcId="{82E46599-05BA-4FE1-8BFB-E0A22F81AE4D}" destId="{B86D3442-A5E3-49E2-B387-108BCF6498B6}" srcOrd="4" destOrd="0" presId="urn:microsoft.com/office/officeart/2016/7/layout/LinearBlockProcessNumbered"/>
    <dgm:cxn modelId="{5E12982B-BE05-415D-B698-345D192E6029}" type="presParOf" srcId="{B86D3442-A5E3-49E2-B387-108BCF6498B6}" destId="{4F490D13-5B14-42AA-942F-DCB92CA13E1F}" srcOrd="0" destOrd="0" presId="urn:microsoft.com/office/officeart/2016/7/layout/LinearBlockProcessNumbered"/>
    <dgm:cxn modelId="{E6B0688F-9216-4E87-B5F0-43C66EB72B49}" type="presParOf" srcId="{B86D3442-A5E3-49E2-B387-108BCF6498B6}" destId="{DB96DFB4-0E2A-4F3E-A49E-234ED3850C53}" srcOrd="1" destOrd="0" presId="urn:microsoft.com/office/officeart/2016/7/layout/LinearBlockProcessNumbered"/>
    <dgm:cxn modelId="{9CB4F666-37B3-4C10-BF36-3CB19EA0820C}" type="presParOf" srcId="{B86D3442-A5E3-49E2-B387-108BCF6498B6}" destId="{B30680DE-B505-4C83-8CBE-20311982292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19D207-2ECE-4CAB-A6CD-2C831180395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AA7D39-2CEF-46D8-ACB8-8EB9F0F8DD8D}">
      <dgm:prSet/>
      <dgm:spPr/>
      <dgm:t>
        <a:bodyPr/>
        <a:lstStyle/>
        <a:p>
          <a:pPr>
            <a:defRPr cap="all"/>
          </a:pPr>
          <a:r>
            <a:rPr lang="en-US" b="1" dirty="0" err="1"/>
            <a:t>Definição</a:t>
          </a:r>
          <a:endParaRPr lang="en-US" dirty="0" err="1"/>
        </a:p>
      </dgm:t>
    </dgm:pt>
    <dgm:pt modelId="{FD13422A-B63B-43A6-92AF-FABD08640A37}" type="parTrans" cxnId="{EE5BAC8A-4C07-4AAF-84B2-4C8FC8972D3D}">
      <dgm:prSet/>
      <dgm:spPr/>
      <dgm:t>
        <a:bodyPr/>
        <a:lstStyle/>
        <a:p>
          <a:endParaRPr lang="en-US"/>
        </a:p>
      </dgm:t>
    </dgm:pt>
    <dgm:pt modelId="{9FFF3D06-AFEA-48D7-A6D2-E175E56C93D7}" type="sibTrans" cxnId="{EE5BAC8A-4C07-4AAF-84B2-4C8FC8972D3D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9EA376FA-AFE1-49EC-A384-3A0F7A824743}">
      <dgm:prSet/>
      <dgm:spPr/>
      <dgm:t>
        <a:bodyPr/>
        <a:lstStyle/>
        <a:p>
          <a:pPr rtl="0">
            <a:defRPr cap="all"/>
          </a:pPr>
          <a:r>
            <a:rPr lang="en-US" b="1" dirty="0" err="1">
              <a:latin typeface="Posterama"/>
            </a:rPr>
            <a:t>Aspectos</a:t>
          </a:r>
          <a:r>
            <a:rPr lang="en-US" b="1" dirty="0">
              <a:latin typeface="Posterama"/>
            </a:rPr>
            <a:t> de UX:</a:t>
          </a:r>
          <a:r>
            <a:rPr lang="en-US" dirty="0"/>
            <a:t> </a:t>
          </a:r>
          <a:r>
            <a:rPr lang="en-US" dirty="0" err="1"/>
            <a:t>emoções</a:t>
          </a:r>
          <a:r>
            <a:rPr lang="en-US" dirty="0"/>
            <a:t>, </a:t>
          </a:r>
          <a:r>
            <a:rPr lang="en-US" dirty="0" err="1"/>
            <a:t>necessidades</a:t>
          </a:r>
          <a:r>
            <a:rPr lang="en-US" dirty="0"/>
            <a:t>, expectativas</a:t>
          </a:r>
        </a:p>
      </dgm:t>
    </dgm:pt>
    <dgm:pt modelId="{E2E88FF5-DEFF-46B4-ADED-377F22AB6581}" type="parTrans" cxnId="{A5C3ACB6-D887-4391-8DA6-E8A8DA89E75B}">
      <dgm:prSet/>
      <dgm:spPr/>
      <dgm:t>
        <a:bodyPr/>
        <a:lstStyle/>
        <a:p>
          <a:endParaRPr lang="en-US"/>
        </a:p>
      </dgm:t>
    </dgm:pt>
    <dgm:pt modelId="{D842ED96-3A21-4BA6-8430-24677EA0D3B0}" type="sibTrans" cxnId="{A5C3ACB6-D887-4391-8DA6-E8A8DA89E75B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B527A79B-64AF-433F-A183-5EB20B5A9BCE}">
      <dgm:prSet/>
      <dgm:spPr/>
      <dgm:t>
        <a:bodyPr/>
        <a:lstStyle/>
        <a:p>
          <a:pPr rtl="0">
            <a:defRPr cap="all"/>
          </a:pPr>
          <a:r>
            <a:rPr lang="en-US" b="1" dirty="0" err="1"/>
            <a:t>Características</a:t>
          </a:r>
          <a:r>
            <a:rPr lang="en-US" b="1" dirty="0"/>
            <a:t> de </a:t>
          </a:r>
          <a:r>
            <a:rPr lang="en-US" b="1" dirty="0" err="1"/>
            <a:t>uma</a:t>
          </a:r>
          <a:r>
            <a:rPr lang="en-US" b="1" dirty="0"/>
            <a:t> boa </a:t>
          </a:r>
          <a:r>
            <a:rPr lang="en-US" b="1" dirty="0">
              <a:latin typeface="Posterama"/>
            </a:rPr>
            <a:t>UX</a:t>
          </a:r>
          <a:r>
            <a:rPr lang="en-US" b="1" dirty="0"/>
            <a:t>: </a:t>
          </a:r>
          <a:r>
            <a:rPr lang="en-US" dirty="0" err="1"/>
            <a:t>experiência</a:t>
          </a:r>
          <a:r>
            <a:rPr lang="en-US" dirty="0"/>
            <a:t> </a:t>
          </a:r>
          <a:r>
            <a:rPr lang="en-US" dirty="0" err="1"/>
            <a:t>positiva</a:t>
          </a:r>
          <a:r>
            <a:rPr lang="en-US" dirty="0"/>
            <a:t>, eficiência, memorabilidade</a:t>
          </a:r>
        </a:p>
      </dgm:t>
    </dgm:pt>
    <dgm:pt modelId="{9B8345D8-F961-476F-BAB8-1E24ABCA6D36}" type="parTrans" cxnId="{D8C230F4-C1AF-48FC-8009-1A7088FB8F31}">
      <dgm:prSet/>
      <dgm:spPr/>
      <dgm:t>
        <a:bodyPr/>
        <a:lstStyle/>
        <a:p>
          <a:endParaRPr lang="en-US"/>
        </a:p>
      </dgm:t>
    </dgm:pt>
    <dgm:pt modelId="{A134B164-0CCB-49CC-9D7E-82540660B91B}" type="sibTrans" cxnId="{D8C230F4-C1AF-48FC-8009-1A7088FB8F31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82E46599-05BA-4FE1-8BFB-E0A22F81AE4D}" type="pres">
      <dgm:prSet presAssocID="{2719D207-2ECE-4CAB-A6CD-2C8311803954}" presName="Name0" presStyleCnt="0">
        <dgm:presLayoutVars>
          <dgm:animLvl val="lvl"/>
          <dgm:resizeHandles val="exact"/>
        </dgm:presLayoutVars>
      </dgm:prSet>
      <dgm:spPr/>
    </dgm:pt>
    <dgm:pt modelId="{2305FE7B-AC6D-4D9D-817F-0C2F45AF64F9}" type="pres">
      <dgm:prSet presAssocID="{38AA7D39-2CEF-46D8-ACB8-8EB9F0F8DD8D}" presName="compositeNode" presStyleCnt="0">
        <dgm:presLayoutVars>
          <dgm:bulletEnabled val="1"/>
        </dgm:presLayoutVars>
      </dgm:prSet>
      <dgm:spPr/>
    </dgm:pt>
    <dgm:pt modelId="{F6CC833C-34E2-44FB-A94A-6E3F6F27AC78}" type="pres">
      <dgm:prSet presAssocID="{38AA7D39-2CEF-46D8-ACB8-8EB9F0F8DD8D}" presName="bgRect" presStyleLbl="alignNode1" presStyleIdx="0" presStyleCnt="3"/>
      <dgm:spPr/>
    </dgm:pt>
    <dgm:pt modelId="{38F50860-B747-40D3-8900-50B1AC04FDB1}" type="pres">
      <dgm:prSet presAssocID="{9FFF3D06-AFEA-48D7-A6D2-E175E56C93D7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9E11F3C-9D7F-4182-A364-99C766F32D19}" type="pres">
      <dgm:prSet presAssocID="{38AA7D39-2CEF-46D8-ACB8-8EB9F0F8DD8D}" presName="nodeRect" presStyleLbl="alignNode1" presStyleIdx="0" presStyleCnt="3">
        <dgm:presLayoutVars>
          <dgm:bulletEnabled val="1"/>
        </dgm:presLayoutVars>
      </dgm:prSet>
      <dgm:spPr/>
    </dgm:pt>
    <dgm:pt modelId="{EE24EE6E-DB0D-4E33-BA6C-4444D144F4BF}" type="pres">
      <dgm:prSet presAssocID="{9FFF3D06-AFEA-48D7-A6D2-E175E56C93D7}" presName="sibTrans" presStyleCnt="0"/>
      <dgm:spPr/>
    </dgm:pt>
    <dgm:pt modelId="{856FE513-0163-426C-8476-68F6CC12AD65}" type="pres">
      <dgm:prSet presAssocID="{9EA376FA-AFE1-49EC-A384-3A0F7A824743}" presName="compositeNode" presStyleCnt="0">
        <dgm:presLayoutVars>
          <dgm:bulletEnabled val="1"/>
        </dgm:presLayoutVars>
      </dgm:prSet>
      <dgm:spPr/>
    </dgm:pt>
    <dgm:pt modelId="{4F0F5E5D-7890-4390-A4F2-936842559759}" type="pres">
      <dgm:prSet presAssocID="{9EA376FA-AFE1-49EC-A384-3A0F7A824743}" presName="bgRect" presStyleLbl="alignNode1" presStyleIdx="1" presStyleCnt="3"/>
      <dgm:spPr/>
    </dgm:pt>
    <dgm:pt modelId="{A05DD134-CEC7-4767-A662-65718038AA4E}" type="pres">
      <dgm:prSet presAssocID="{D842ED96-3A21-4BA6-8430-24677EA0D3B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F6CE8D9-1120-4577-B687-347DA73AC4A6}" type="pres">
      <dgm:prSet presAssocID="{9EA376FA-AFE1-49EC-A384-3A0F7A824743}" presName="nodeRect" presStyleLbl="alignNode1" presStyleIdx="1" presStyleCnt="3">
        <dgm:presLayoutVars>
          <dgm:bulletEnabled val="1"/>
        </dgm:presLayoutVars>
      </dgm:prSet>
      <dgm:spPr/>
    </dgm:pt>
    <dgm:pt modelId="{69CCB6AD-A9EA-42A5-A555-BC152D6145AF}" type="pres">
      <dgm:prSet presAssocID="{D842ED96-3A21-4BA6-8430-24677EA0D3B0}" presName="sibTrans" presStyleCnt="0"/>
      <dgm:spPr/>
    </dgm:pt>
    <dgm:pt modelId="{B86D3442-A5E3-49E2-B387-108BCF6498B6}" type="pres">
      <dgm:prSet presAssocID="{B527A79B-64AF-433F-A183-5EB20B5A9BCE}" presName="compositeNode" presStyleCnt="0">
        <dgm:presLayoutVars>
          <dgm:bulletEnabled val="1"/>
        </dgm:presLayoutVars>
      </dgm:prSet>
      <dgm:spPr/>
    </dgm:pt>
    <dgm:pt modelId="{4F490D13-5B14-42AA-942F-DCB92CA13E1F}" type="pres">
      <dgm:prSet presAssocID="{B527A79B-64AF-433F-A183-5EB20B5A9BCE}" presName="bgRect" presStyleLbl="alignNode1" presStyleIdx="2" presStyleCnt="3"/>
      <dgm:spPr/>
    </dgm:pt>
    <dgm:pt modelId="{DB96DFB4-0E2A-4F3E-A49E-234ED3850C53}" type="pres">
      <dgm:prSet presAssocID="{A134B164-0CCB-49CC-9D7E-82540660B91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30680DE-B505-4C83-8CBE-20311982292D}" type="pres">
      <dgm:prSet presAssocID="{B527A79B-64AF-433F-A183-5EB20B5A9BC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C7D1E03F-1C5D-4ADE-A2F1-A1FE194A40B7}" type="presOf" srcId="{B527A79B-64AF-433F-A183-5EB20B5A9BCE}" destId="{B30680DE-B505-4C83-8CBE-20311982292D}" srcOrd="1" destOrd="0" presId="urn:microsoft.com/office/officeart/2016/7/layout/LinearBlockProcessNumbered"/>
    <dgm:cxn modelId="{8C68D960-9029-48B2-8549-FBA8AC180539}" type="presOf" srcId="{B527A79B-64AF-433F-A183-5EB20B5A9BCE}" destId="{4F490D13-5B14-42AA-942F-DCB92CA13E1F}" srcOrd="0" destOrd="0" presId="urn:microsoft.com/office/officeart/2016/7/layout/LinearBlockProcessNumbered"/>
    <dgm:cxn modelId="{8296366A-8D44-4FC5-B19F-1570FA05E269}" type="presOf" srcId="{2719D207-2ECE-4CAB-A6CD-2C8311803954}" destId="{82E46599-05BA-4FE1-8BFB-E0A22F81AE4D}" srcOrd="0" destOrd="0" presId="urn:microsoft.com/office/officeart/2016/7/layout/LinearBlockProcessNumbered"/>
    <dgm:cxn modelId="{1B6FF850-C2C6-4503-BAA1-9BF22E564621}" type="presOf" srcId="{38AA7D39-2CEF-46D8-ACB8-8EB9F0F8DD8D}" destId="{39E11F3C-9D7F-4182-A364-99C766F32D19}" srcOrd="1" destOrd="0" presId="urn:microsoft.com/office/officeart/2016/7/layout/LinearBlockProcessNumbered"/>
    <dgm:cxn modelId="{E3725A73-578E-4277-965A-4D855EA2ABE3}" type="presOf" srcId="{A134B164-0CCB-49CC-9D7E-82540660B91B}" destId="{DB96DFB4-0E2A-4F3E-A49E-234ED3850C53}" srcOrd="0" destOrd="0" presId="urn:microsoft.com/office/officeart/2016/7/layout/LinearBlockProcessNumbered"/>
    <dgm:cxn modelId="{E380C055-0C1E-4EF0-A615-2E1D9A9D6874}" type="presOf" srcId="{9EA376FA-AFE1-49EC-A384-3A0F7A824743}" destId="{4F0F5E5D-7890-4390-A4F2-936842559759}" srcOrd="0" destOrd="0" presId="urn:microsoft.com/office/officeart/2016/7/layout/LinearBlockProcessNumbered"/>
    <dgm:cxn modelId="{9598EC79-D313-419D-A256-D8D60DCE6F80}" type="presOf" srcId="{D842ED96-3A21-4BA6-8430-24677EA0D3B0}" destId="{A05DD134-CEC7-4767-A662-65718038AA4E}" srcOrd="0" destOrd="0" presId="urn:microsoft.com/office/officeart/2016/7/layout/LinearBlockProcessNumbered"/>
    <dgm:cxn modelId="{EE5BAC8A-4C07-4AAF-84B2-4C8FC8972D3D}" srcId="{2719D207-2ECE-4CAB-A6CD-2C8311803954}" destId="{38AA7D39-2CEF-46D8-ACB8-8EB9F0F8DD8D}" srcOrd="0" destOrd="0" parTransId="{FD13422A-B63B-43A6-92AF-FABD08640A37}" sibTransId="{9FFF3D06-AFEA-48D7-A6D2-E175E56C93D7}"/>
    <dgm:cxn modelId="{A5C3ACB6-D887-4391-8DA6-E8A8DA89E75B}" srcId="{2719D207-2ECE-4CAB-A6CD-2C8311803954}" destId="{9EA376FA-AFE1-49EC-A384-3A0F7A824743}" srcOrd="1" destOrd="0" parTransId="{E2E88FF5-DEFF-46B4-ADED-377F22AB6581}" sibTransId="{D842ED96-3A21-4BA6-8430-24677EA0D3B0}"/>
    <dgm:cxn modelId="{59C552DC-5C4F-42B2-8E63-926C9702D9BD}" type="presOf" srcId="{9FFF3D06-AFEA-48D7-A6D2-E175E56C93D7}" destId="{38F50860-B747-40D3-8900-50B1AC04FDB1}" srcOrd="0" destOrd="0" presId="urn:microsoft.com/office/officeart/2016/7/layout/LinearBlockProcessNumbered"/>
    <dgm:cxn modelId="{F44892E7-1349-4440-8504-D4B40CA2BF39}" type="presOf" srcId="{38AA7D39-2CEF-46D8-ACB8-8EB9F0F8DD8D}" destId="{F6CC833C-34E2-44FB-A94A-6E3F6F27AC78}" srcOrd="0" destOrd="0" presId="urn:microsoft.com/office/officeart/2016/7/layout/LinearBlockProcessNumbered"/>
    <dgm:cxn modelId="{D8C230F4-C1AF-48FC-8009-1A7088FB8F31}" srcId="{2719D207-2ECE-4CAB-A6CD-2C8311803954}" destId="{B527A79B-64AF-433F-A183-5EB20B5A9BCE}" srcOrd="2" destOrd="0" parTransId="{9B8345D8-F961-476F-BAB8-1E24ABCA6D36}" sibTransId="{A134B164-0CCB-49CC-9D7E-82540660B91B}"/>
    <dgm:cxn modelId="{B333E3FE-36B5-4036-BF09-8AB198E504E4}" type="presOf" srcId="{9EA376FA-AFE1-49EC-A384-3A0F7A824743}" destId="{5F6CE8D9-1120-4577-B687-347DA73AC4A6}" srcOrd="1" destOrd="0" presId="urn:microsoft.com/office/officeart/2016/7/layout/LinearBlockProcessNumbered"/>
    <dgm:cxn modelId="{B9F59D93-9CC9-4F5E-B55C-1CFB5A3102F6}" type="presParOf" srcId="{82E46599-05BA-4FE1-8BFB-E0A22F81AE4D}" destId="{2305FE7B-AC6D-4D9D-817F-0C2F45AF64F9}" srcOrd="0" destOrd="0" presId="urn:microsoft.com/office/officeart/2016/7/layout/LinearBlockProcessNumbered"/>
    <dgm:cxn modelId="{2FDBA7D1-F258-4143-BFBE-1A8207AB657C}" type="presParOf" srcId="{2305FE7B-AC6D-4D9D-817F-0C2F45AF64F9}" destId="{F6CC833C-34E2-44FB-A94A-6E3F6F27AC78}" srcOrd="0" destOrd="0" presId="urn:microsoft.com/office/officeart/2016/7/layout/LinearBlockProcessNumbered"/>
    <dgm:cxn modelId="{A5E446C4-15B5-4390-A6CD-8B124D2E9CA4}" type="presParOf" srcId="{2305FE7B-AC6D-4D9D-817F-0C2F45AF64F9}" destId="{38F50860-B747-40D3-8900-50B1AC04FDB1}" srcOrd="1" destOrd="0" presId="urn:microsoft.com/office/officeart/2016/7/layout/LinearBlockProcessNumbered"/>
    <dgm:cxn modelId="{4D334687-048B-4613-A5D3-067611D6E43F}" type="presParOf" srcId="{2305FE7B-AC6D-4D9D-817F-0C2F45AF64F9}" destId="{39E11F3C-9D7F-4182-A364-99C766F32D19}" srcOrd="2" destOrd="0" presId="urn:microsoft.com/office/officeart/2016/7/layout/LinearBlockProcessNumbered"/>
    <dgm:cxn modelId="{FA473A9A-BE46-46E5-BACB-C2C7B4B79EAF}" type="presParOf" srcId="{82E46599-05BA-4FE1-8BFB-E0A22F81AE4D}" destId="{EE24EE6E-DB0D-4E33-BA6C-4444D144F4BF}" srcOrd="1" destOrd="0" presId="urn:microsoft.com/office/officeart/2016/7/layout/LinearBlockProcessNumbered"/>
    <dgm:cxn modelId="{91FEB01E-253C-4180-A1E9-5164B4ADB5F8}" type="presParOf" srcId="{82E46599-05BA-4FE1-8BFB-E0A22F81AE4D}" destId="{856FE513-0163-426C-8476-68F6CC12AD65}" srcOrd="2" destOrd="0" presId="urn:microsoft.com/office/officeart/2016/7/layout/LinearBlockProcessNumbered"/>
    <dgm:cxn modelId="{D02537DB-3465-4589-AC37-6D131C6B41FE}" type="presParOf" srcId="{856FE513-0163-426C-8476-68F6CC12AD65}" destId="{4F0F5E5D-7890-4390-A4F2-936842559759}" srcOrd="0" destOrd="0" presId="urn:microsoft.com/office/officeart/2016/7/layout/LinearBlockProcessNumbered"/>
    <dgm:cxn modelId="{1316067C-EF94-478B-A54A-1C0B042DCAA7}" type="presParOf" srcId="{856FE513-0163-426C-8476-68F6CC12AD65}" destId="{A05DD134-CEC7-4767-A662-65718038AA4E}" srcOrd="1" destOrd="0" presId="urn:microsoft.com/office/officeart/2016/7/layout/LinearBlockProcessNumbered"/>
    <dgm:cxn modelId="{B4EE2AF7-3AF6-4AF0-87AB-AA536915EDBD}" type="presParOf" srcId="{856FE513-0163-426C-8476-68F6CC12AD65}" destId="{5F6CE8D9-1120-4577-B687-347DA73AC4A6}" srcOrd="2" destOrd="0" presId="urn:microsoft.com/office/officeart/2016/7/layout/LinearBlockProcessNumbered"/>
    <dgm:cxn modelId="{0FDC6C75-FEB2-4A34-B6B6-5922DE6A0324}" type="presParOf" srcId="{82E46599-05BA-4FE1-8BFB-E0A22F81AE4D}" destId="{69CCB6AD-A9EA-42A5-A555-BC152D6145AF}" srcOrd="3" destOrd="0" presId="urn:microsoft.com/office/officeart/2016/7/layout/LinearBlockProcessNumbered"/>
    <dgm:cxn modelId="{8C31D4A4-1EAD-46F3-956F-9DC14939DEC1}" type="presParOf" srcId="{82E46599-05BA-4FE1-8BFB-E0A22F81AE4D}" destId="{B86D3442-A5E3-49E2-B387-108BCF6498B6}" srcOrd="4" destOrd="0" presId="urn:microsoft.com/office/officeart/2016/7/layout/LinearBlockProcessNumbered"/>
    <dgm:cxn modelId="{5E12982B-BE05-415D-B698-345D192E6029}" type="presParOf" srcId="{B86D3442-A5E3-49E2-B387-108BCF6498B6}" destId="{4F490D13-5B14-42AA-942F-DCB92CA13E1F}" srcOrd="0" destOrd="0" presId="urn:microsoft.com/office/officeart/2016/7/layout/LinearBlockProcessNumbered"/>
    <dgm:cxn modelId="{E6B0688F-9216-4E87-B5F0-43C66EB72B49}" type="presParOf" srcId="{B86D3442-A5E3-49E2-B387-108BCF6498B6}" destId="{DB96DFB4-0E2A-4F3E-A49E-234ED3850C53}" srcOrd="1" destOrd="0" presId="urn:microsoft.com/office/officeart/2016/7/layout/LinearBlockProcessNumbered"/>
    <dgm:cxn modelId="{9CB4F666-37B3-4C10-BF36-3CB19EA0820C}" type="presParOf" srcId="{B86D3442-A5E3-49E2-B387-108BCF6498B6}" destId="{B30680DE-B505-4C83-8CBE-20311982292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27850E-2EDB-4986-B34D-E989ADA685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381FB4-4D85-4D28-B17E-DA6CE0A4759A}">
      <dgm:prSet/>
      <dgm:spPr/>
      <dgm:t>
        <a:bodyPr/>
        <a:lstStyle/>
        <a:p>
          <a:r>
            <a:rPr lang="en-US"/>
            <a:t>Coleta de dados: entrevistas, questionários, observação</a:t>
          </a:r>
        </a:p>
      </dgm:t>
    </dgm:pt>
    <dgm:pt modelId="{57BC732D-5B67-4341-93AA-51312A861012}" type="parTrans" cxnId="{7DCAD8D8-8DDB-467D-B77F-94F7FD469144}">
      <dgm:prSet/>
      <dgm:spPr/>
      <dgm:t>
        <a:bodyPr/>
        <a:lstStyle/>
        <a:p>
          <a:endParaRPr lang="en-US"/>
        </a:p>
      </dgm:t>
    </dgm:pt>
    <dgm:pt modelId="{0BBF4D8B-F8C5-424B-9AE1-5168F16DB616}" type="sibTrans" cxnId="{7DCAD8D8-8DDB-467D-B77F-94F7FD469144}">
      <dgm:prSet/>
      <dgm:spPr/>
      <dgm:t>
        <a:bodyPr/>
        <a:lstStyle/>
        <a:p>
          <a:endParaRPr lang="en-US"/>
        </a:p>
      </dgm:t>
    </dgm:pt>
    <dgm:pt modelId="{8542F12E-19F8-4B24-9251-598D452A80E5}">
      <dgm:prSet/>
      <dgm:spPr/>
      <dgm:t>
        <a:bodyPr/>
        <a:lstStyle/>
        <a:p>
          <a:r>
            <a:rPr lang="en-US"/>
            <a:t>Objetivos da pesquisa com o usuário</a:t>
          </a:r>
        </a:p>
      </dgm:t>
    </dgm:pt>
    <dgm:pt modelId="{A24B7D26-A293-47ED-AF4B-29484CEB23AE}" type="parTrans" cxnId="{3A360BF8-5B89-47E8-8C79-18318B234C14}">
      <dgm:prSet/>
      <dgm:spPr/>
      <dgm:t>
        <a:bodyPr/>
        <a:lstStyle/>
        <a:p>
          <a:endParaRPr lang="en-US"/>
        </a:p>
      </dgm:t>
    </dgm:pt>
    <dgm:pt modelId="{15356A1A-3360-404B-97CE-A1D25A99B90F}" type="sibTrans" cxnId="{3A360BF8-5B89-47E8-8C79-18318B234C14}">
      <dgm:prSet/>
      <dgm:spPr/>
      <dgm:t>
        <a:bodyPr/>
        <a:lstStyle/>
        <a:p>
          <a:endParaRPr lang="en-US"/>
        </a:p>
      </dgm:t>
    </dgm:pt>
    <dgm:pt modelId="{397FA551-73B5-4A37-845B-0F6101CEF8FE}">
      <dgm:prSet/>
      <dgm:spPr/>
      <dgm:t>
        <a:bodyPr/>
        <a:lstStyle/>
        <a:p>
          <a:r>
            <a:rPr lang="en-US"/>
            <a:t>Integração dos insights na melhoria da interface</a:t>
          </a:r>
        </a:p>
      </dgm:t>
    </dgm:pt>
    <dgm:pt modelId="{D739B310-770C-4EDD-9C27-95D126A787F2}" type="parTrans" cxnId="{B402F6CB-A6AF-4B7B-98FC-E9AD2CD0C25B}">
      <dgm:prSet/>
      <dgm:spPr/>
      <dgm:t>
        <a:bodyPr/>
        <a:lstStyle/>
        <a:p>
          <a:endParaRPr lang="en-US"/>
        </a:p>
      </dgm:t>
    </dgm:pt>
    <dgm:pt modelId="{89CADB76-4AED-4830-8FEB-CB28CA0CC877}" type="sibTrans" cxnId="{B402F6CB-A6AF-4B7B-98FC-E9AD2CD0C25B}">
      <dgm:prSet/>
      <dgm:spPr/>
      <dgm:t>
        <a:bodyPr/>
        <a:lstStyle/>
        <a:p>
          <a:endParaRPr lang="en-US"/>
        </a:p>
      </dgm:t>
    </dgm:pt>
    <dgm:pt modelId="{7FDC35CB-2C29-4AB1-BCC2-9DD305A7D06A}" type="pres">
      <dgm:prSet presAssocID="{4227850E-2EDB-4986-B34D-E989ADA685E6}" presName="root" presStyleCnt="0">
        <dgm:presLayoutVars>
          <dgm:dir/>
          <dgm:resizeHandles val="exact"/>
        </dgm:presLayoutVars>
      </dgm:prSet>
      <dgm:spPr/>
    </dgm:pt>
    <dgm:pt modelId="{FE5E0C18-DBB6-49E3-B253-9ACAD6C30AE9}" type="pres">
      <dgm:prSet presAssocID="{6A381FB4-4D85-4D28-B17E-DA6CE0A4759A}" presName="compNode" presStyleCnt="0"/>
      <dgm:spPr/>
    </dgm:pt>
    <dgm:pt modelId="{2771D193-1607-4468-9B25-6116341454C4}" type="pres">
      <dgm:prSet presAssocID="{6A381FB4-4D85-4D28-B17E-DA6CE0A4759A}" presName="bgRect" presStyleLbl="bgShp" presStyleIdx="0" presStyleCnt="3"/>
      <dgm:spPr/>
    </dgm:pt>
    <dgm:pt modelId="{1B772591-8F3F-4934-8301-8848480026F8}" type="pres">
      <dgm:prSet presAssocID="{6A381FB4-4D85-4D28-B17E-DA6CE0A475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3634766-6835-4D48-B6B8-509A7EE17FD2}" type="pres">
      <dgm:prSet presAssocID="{6A381FB4-4D85-4D28-B17E-DA6CE0A4759A}" presName="spaceRect" presStyleCnt="0"/>
      <dgm:spPr/>
    </dgm:pt>
    <dgm:pt modelId="{BDDE9E8B-DB63-454E-83D7-F898457B32A4}" type="pres">
      <dgm:prSet presAssocID="{6A381FB4-4D85-4D28-B17E-DA6CE0A4759A}" presName="parTx" presStyleLbl="revTx" presStyleIdx="0" presStyleCnt="3">
        <dgm:presLayoutVars>
          <dgm:chMax val="0"/>
          <dgm:chPref val="0"/>
        </dgm:presLayoutVars>
      </dgm:prSet>
      <dgm:spPr/>
    </dgm:pt>
    <dgm:pt modelId="{010B48A2-4C0F-46C4-9D70-14A6C1CACFB0}" type="pres">
      <dgm:prSet presAssocID="{0BBF4D8B-F8C5-424B-9AE1-5168F16DB616}" presName="sibTrans" presStyleCnt="0"/>
      <dgm:spPr/>
    </dgm:pt>
    <dgm:pt modelId="{0C363525-DBFD-4607-BE0D-C9A556CFFBCB}" type="pres">
      <dgm:prSet presAssocID="{8542F12E-19F8-4B24-9251-598D452A80E5}" presName="compNode" presStyleCnt="0"/>
      <dgm:spPr/>
    </dgm:pt>
    <dgm:pt modelId="{6199A26A-D034-4407-8C3F-2001B80DD050}" type="pres">
      <dgm:prSet presAssocID="{8542F12E-19F8-4B24-9251-598D452A80E5}" presName="bgRect" presStyleLbl="bgShp" presStyleIdx="1" presStyleCnt="3"/>
      <dgm:spPr/>
    </dgm:pt>
    <dgm:pt modelId="{889009D2-800B-4E5D-90C7-FDFC1EE56060}" type="pres">
      <dgm:prSet presAssocID="{8542F12E-19F8-4B24-9251-598D452A80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3F5589A-DA5E-4B07-9EA8-8E6CC2E2301F}" type="pres">
      <dgm:prSet presAssocID="{8542F12E-19F8-4B24-9251-598D452A80E5}" presName="spaceRect" presStyleCnt="0"/>
      <dgm:spPr/>
    </dgm:pt>
    <dgm:pt modelId="{FAC7EBBA-FE21-4025-B29D-97E4F48A81C7}" type="pres">
      <dgm:prSet presAssocID="{8542F12E-19F8-4B24-9251-598D452A80E5}" presName="parTx" presStyleLbl="revTx" presStyleIdx="1" presStyleCnt="3">
        <dgm:presLayoutVars>
          <dgm:chMax val="0"/>
          <dgm:chPref val="0"/>
        </dgm:presLayoutVars>
      </dgm:prSet>
      <dgm:spPr/>
    </dgm:pt>
    <dgm:pt modelId="{90868C78-7F69-4108-AAC5-521999347519}" type="pres">
      <dgm:prSet presAssocID="{15356A1A-3360-404B-97CE-A1D25A99B90F}" presName="sibTrans" presStyleCnt="0"/>
      <dgm:spPr/>
    </dgm:pt>
    <dgm:pt modelId="{C1144579-0A21-499F-99E8-DF5A3D60DFF2}" type="pres">
      <dgm:prSet presAssocID="{397FA551-73B5-4A37-845B-0F6101CEF8FE}" presName="compNode" presStyleCnt="0"/>
      <dgm:spPr/>
    </dgm:pt>
    <dgm:pt modelId="{D30955FA-1B86-46FA-87E1-611E55A729DB}" type="pres">
      <dgm:prSet presAssocID="{397FA551-73B5-4A37-845B-0F6101CEF8FE}" presName="bgRect" presStyleLbl="bgShp" presStyleIdx="2" presStyleCnt="3"/>
      <dgm:spPr/>
    </dgm:pt>
    <dgm:pt modelId="{DD1D800A-F611-4816-A230-4CCF1D6325D2}" type="pres">
      <dgm:prSet presAssocID="{397FA551-73B5-4A37-845B-0F6101CEF8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E9E054A-ACDA-4345-8356-AD3EB4C72C95}" type="pres">
      <dgm:prSet presAssocID="{397FA551-73B5-4A37-845B-0F6101CEF8FE}" presName="spaceRect" presStyleCnt="0"/>
      <dgm:spPr/>
    </dgm:pt>
    <dgm:pt modelId="{B1E9E7E3-F654-4988-B215-423B04E48BD7}" type="pres">
      <dgm:prSet presAssocID="{397FA551-73B5-4A37-845B-0F6101CEF8F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0E47A94-7494-473B-9C97-BF266A302F3F}" type="presOf" srcId="{6A381FB4-4D85-4D28-B17E-DA6CE0A4759A}" destId="{BDDE9E8B-DB63-454E-83D7-F898457B32A4}" srcOrd="0" destOrd="0" presId="urn:microsoft.com/office/officeart/2018/2/layout/IconVerticalSolidList"/>
    <dgm:cxn modelId="{2828B397-0370-4C37-9DEF-C86C80382ADC}" type="presOf" srcId="{8542F12E-19F8-4B24-9251-598D452A80E5}" destId="{FAC7EBBA-FE21-4025-B29D-97E4F48A81C7}" srcOrd="0" destOrd="0" presId="urn:microsoft.com/office/officeart/2018/2/layout/IconVerticalSolidList"/>
    <dgm:cxn modelId="{B402F6CB-A6AF-4B7B-98FC-E9AD2CD0C25B}" srcId="{4227850E-2EDB-4986-B34D-E989ADA685E6}" destId="{397FA551-73B5-4A37-845B-0F6101CEF8FE}" srcOrd="2" destOrd="0" parTransId="{D739B310-770C-4EDD-9C27-95D126A787F2}" sibTransId="{89CADB76-4AED-4830-8FEB-CB28CA0CC877}"/>
    <dgm:cxn modelId="{7DCAD8D8-8DDB-467D-B77F-94F7FD469144}" srcId="{4227850E-2EDB-4986-B34D-E989ADA685E6}" destId="{6A381FB4-4D85-4D28-B17E-DA6CE0A4759A}" srcOrd="0" destOrd="0" parTransId="{57BC732D-5B67-4341-93AA-51312A861012}" sibTransId="{0BBF4D8B-F8C5-424B-9AE1-5168F16DB616}"/>
    <dgm:cxn modelId="{2A04C1E2-5594-43FB-8FE2-ED267C06BF3E}" type="presOf" srcId="{397FA551-73B5-4A37-845B-0F6101CEF8FE}" destId="{B1E9E7E3-F654-4988-B215-423B04E48BD7}" srcOrd="0" destOrd="0" presId="urn:microsoft.com/office/officeart/2018/2/layout/IconVerticalSolidList"/>
    <dgm:cxn modelId="{8A1465F2-20C8-4EF6-B3E9-2AAF0D05DE23}" type="presOf" srcId="{4227850E-2EDB-4986-B34D-E989ADA685E6}" destId="{7FDC35CB-2C29-4AB1-BCC2-9DD305A7D06A}" srcOrd="0" destOrd="0" presId="urn:microsoft.com/office/officeart/2018/2/layout/IconVerticalSolidList"/>
    <dgm:cxn modelId="{3A360BF8-5B89-47E8-8C79-18318B234C14}" srcId="{4227850E-2EDB-4986-B34D-E989ADA685E6}" destId="{8542F12E-19F8-4B24-9251-598D452A80E5}" srcOrd="1" destOrd="0" parTransId="{A24B7D26-A293-47ED-AF4B-29484CEB23AE}" sibTransId="{15356A1A-3360-404B-97CE-A1D25A99B90F}"/>
    <dgm:cxn modelId="{133F85B1-B079-4936-A5F2-8D391EC0AF9C}" type="presParOf" srcId="{7FDC35CB-2C29-4AB1-BCC2-9DD305A7D06A}" destId="{FE5E0C18-DBB6-49E3-B253-9ACAD6C30AE9}" srcOrd="0" destOrd="0" presId="urn:microsoft.com/office/officeart/2018/2/layout/IconVerticalSolidList"/>
    <dgm:cxn modelId="{6C16C3DF-E7F0-4CA8-95E5-05B460CC6A43}" type="presParOf" srcId="{FE5E0C18-DBB6-49E3-B253-9ACAD6C30AE9}" destId="{2771D193-1607-4468-9B25-6116341454C4}" srcOrd="0" destOrd="0" presId="urn:microsoft.com/office/officeart/2018/2/layout/IconVerticalSolidList"/>
    <dgm:cxn modelId="{4F627FE4-02FF-4F6B-8ECD-686ABAA99836}" type="presParOf" srcId="{FE5E0C18-DBB6-49E3-B253-9ACAD6C30AE9}" destId="{1B772591-8F3F-4934-8301-8848480026F8}" srcOrd="1" destOrd="0" presId="urn:microsoft.com/office/officeart/2018/2/layout/IconVerticalSolidList"/>
    <dgm:cxn modelId="{B852F0F5-B46A-47FE-8B28-FF12B7EEDF3D}" type="presParOf" srcId="{FE5E0C18-DBB6-49E3-B253-9ACAD6C30AE9}" destId="{63634766-6835-4D48-B6B8-509A7EE17FD2}" srcOrd="2" destOrd="0" presId="urn:microsoft.com/office/officeart/2018/2/layout/IconVerticalSolidList"/>
    <dgm:cxn modelId="{C93160D3-4AF3-41B0-8D0D-CB6810529248}" type="presParOf" srcId="{FE5E0C18-DBB6-49E3-B253-9ACAD6C30AE9}" destId="{BDDE9E8B-DB63-454E-83D7-F898457B32A4}" srcOrd="3" destOrd="0" presId="urn:microsoft.com/office/officeart/2018/2/layout/IconVerticalSolidList"/>
    <dgm:cxn modelId="{0FB23B7B-B9D1-49F8-ACE2-5DF5596A93CA}" type="presParOf" srcId="{7FDC35CB-2C29-4AB1-BCC2-9DD305A7D06A}" destId="{010B48A2-4C0F-46C4-9D70-14A6C1CACFB0}" srcOrd="1" destOrd="0" presId="urn:microsoft.com/office/officeart/2018/2/layout/IconVerticalSolidList"/>
    <dgm:cxn modelId="{11110C12-DA95-4379-8039-C321B8572F95}" type="presParOf" srcId="{7FDC35CB-2C29-4AB1-BCC2-9DD305A7D06A}" destId="{0C363525-DBFD-4607-BE0D-C9A556CFFBCB}" srcOrd="2" destOrd="0" presId="urn:microsoft.com/office/officeart/2018/2/layout/IconVerticalSolidList"/>
    <dgm:cxn modelId="{465C8227-A162-4997-AAF6-432219D9B992}" type="presParOf" srcId="{0C363525-DBFD-4607-BE0D-C9A556CFFBCB}" destId="{6199A26A-D034-4407-8C3F-2001B80DD050}" srcOrd="0" destOrd="0" presId="urn:microsoft.com/office/officeart/2018/2/layout/IconVerticalSolidList"/>
    <dgm:cxn modelId="{CBDFC8D7-FDA3-48D1-A18F-09567AA2AF1F}" type="presParOf" srcId="{0C363525-DBFD-4607-BE0D-C9A556CFFBCB}" destId="{889009D2-800B-4E5D-90C7-FDFC1EE56060}" srcOrd="1" destOrd="0" presId="urn:microsoft.com/office/officeart/2018/2/layout/IconVerticalSolidList"/>
    <dgm:cxn modelId="{19A3E30F-026C-4967-94D5-32477D36E0E7}" type="presParOf" srcId="{0C363525-DBFD-4607-BE0D-C9A556CFFBCB}" destId="{F3F5589A-DA5E-4B07-9EA8-8E6CC2E2301F}" srcOrd="2" destOrd="0" presId="urn:microsoft.com/office/officeart/2018/2/layout/IconVerticalSolidList"/>
    <dgm:cxn modelId="{4A2D2430-AD08-45B9-A7E9-4A9F2AEF4716}" type="presParOf" srcId="{0C363525-DBFD-4607-BE0D-C9A556CFFBCB}" destId="{FAC7EBBA-FE21-4025-B29D-97E4F48A81C7}" srcOrd="3" destOrd="0" presId="urn:microsoft.com/office/officeart/2018/2/layout/IconVerticalSolidList"/>
    <dgm:cxn modelId="{F6841032-2D27-4413-AC3A-DFE41E7C9AC6}" type="presParOf" srcId="{7FDC35CB-2C29-4AB1-BCC2-9DD305A7D06A}" destId="{90868C78-7F69-4108-AAC5-521999347519}" srcOrd="3" destOrd="0" presId="urn:microsoft.com/office/officeart/2018/2/layout/IconVerticalSolidList"/>
    <dgm:cxn modelId="{925B8E9E-2331-451E-911C-C2FA51584709}" type="presParOf" srcId="{7FDC35CB-2C29-4AB1-BCC2-9DD305A7D06A}" destId="{C1144579-0A21-499F-99E8-DF5A3D60DFF2}" srcOrd="4" destOrd="0" presId="urn:microsoft.com/office/officeart/2018/2/layout/IconVerticalSolidList"/>
    <dgm:cxn modelId="{7C5C1171-6930-4754-A4CE-2EC6419C2245}" type="presParOf" srcId="{C1144579-0A21-499F-99E8-DF5A3D60DFF2}" destId="{D30955FA-1B86-46FA-87E1-611E55A729DB}" srcOrd="0" destOrd="0" presId="urn:microsoft.com/office/officeart/2018/2/layout/IconVerticalSolidList"/>
    <dgm:cxn modelId="{AFBCBB8B-E7D3-45E0-A299-F968029F1630}" type="presParOf" srcId="{C1144579-0A21-499F-99E8-DF5A3D60DFF2}" destId="{DD1D800A-F611-4816-A230-4CCF1D6325D2}" srcOrd="1" destOrd="0" presId="urn:microsoft.com/office/officeart/2018/2/layout/IconVerticalSolidList"/>
    <dgm:cxn modelId="{44C7C8E2-6046-4194-97E5-033852BB3A50}" type="presParOf" srcId="{C1144579-0A21-499F-99E8-DF5A3D60DFF2}" destId="{EE9E054A-ACDA-4345-8356-AD3EB4C72C95}" srcOrd="2" destOrd="0" presId="urn:microsoft.com/office/officeart/2018/2/layout/IconVerticalSolidList"/>
    <dgm:cxn modelId="{F4CB99AB-D991-4330-99D7-46A366FECA5D}" type="presParOf" srcId="{C1144579-0A21-499F-99E8-DF5A3D60DFF2}" destId="{B1E9E7E3-F654-4988-B215-423B04E48B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136483-036A-40FB-8A2D-B172EE2D05F9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C39BAC9-1001-4104-BC4D-884FF702B629}">
      <dgm:prSet phldrT="[Text]" phldr="0"/>
      <dgm:spPr/>
      <dgm:t>
        <a:bodyPr/>
        <a:lstStyle/>
        <a:p>
          <a:r>
            <a:rPr lang="en-US" dirty="0" err="1">
              <a:latin typeface="Posterama"/>
            </a:rPr>
            <a:t>Empatia</a:t>
          </a:r>
          <a:endParaRPr lang="en-US" dirty="0"/>
        </a:p>
      </dgm:t>
    </dgm:pt>
    <dgm:pt modelId="{0BEC9D89-9CA3-46DB-A079-C6C0F59A33C0}" type="parTrans" cxnId="{BFA0F85F-6F3D-417D-95DF-E8D7518117B3}">
      <dgm:prSet/>
      <dgm:spPr/>
      <dgm:t>
        <a:bodyPr/>
        <a:lstStyle/>
        <a:p>
          <a:endParaRPr lang="en-US"/>
        </a:p>
      </dgm:t>
    </dgm:pt>
    <dgm:pt modelId="{45A12C88-373B-4AD4-95FE-7219CAC02228}" type="sibTrans" cxnId="{BFA0F85F-6F3D-417D-95DF-E8D7518117B3}">
      <dgm:prSet/>
      <dgm:spPr/>
      <dgm:t>
        <a:bodyPr/>
        <a:lstStyle/>
        <a:p>
          <a:endParaRPr lang="en-US"/>
        </a:p>
      </dgm:t>
    </dgm:pt>
    <dgm:pt modelId="{2206EC2C-4566-40CF-B2D4-77AA0126EEC1}">
      <dgm:prSet phldrT="[Text]" phldr="0"/>
      <dgm:spPr/>
      <dgm:t>
        <a:bodyPr/>
        <a:lstStyle/>
        <a:p>
          <a:r>
            <a:rPr lang="en-US" dirty="0" err="1">
              <a:latin typeface="Posterama"/>
            </a:rPr>
            <a:t>Definição</a:t>
          </a:r>
          <a:endParaRPr lang="en-US" dirty="0"/>
        </a:p>
      </dgm:t>
    </dgm:pt>
    <dgm:pt modelId="{F2930972-9078-490C-8B15-6F8F10204E80}" type="parTrans" cxnId="{A2BB53A8-F41F-4963-8997-041331C9C786}">
      <dgm:prSet/>
      <dgm:spPr/>
      <dgm:t>
        <a:bodyPr/>
        <a:lstStyle/>
        <a:p>
          <a:endParaRPr lang="en-US"/>
        </a:p>
      </dgm:t>
    </dgm:pt>
    <dgm:pt modelId="{FC7D5A6C-F598-4093-9FEC-F19F92AB6BA3}" type="sibTrans" cxnId="{A2BB53A8-F41F-4963-8997-041331C9C786}">
      <dgm:prSet/>
      <dgm:spPr/>
      <dgm:t>
        <a:bodyPr/>
        <a:lstStyle/>
        <a:p>
          <a:endParaRPr lang="en-US"/>
        </a:p>
      </dgm:t>
    </dgm:pt>
    <dgm:pt modelId="{E609B05F-C60C-4D17-B0CF-BC42A33577C1}">
      <dgm:prSet phldrT="[Text]" phldr="0"/>
      <dgm:spPr/>
      <dgm:t>
        <a:bodyPr/>
        <a:lstStyle/>
        <a:p>
          <a:r>
            <a:rPr lang="en-US" dirty="0">
              <a:latin typeface="Posterama"/>
            </a:rPr>
            <a:t>Ideação</a:t>
          </a:r>
          <a:endParaRPr lang="en-US" dirty="0"/>
        </a:p>
      </dgm:t>
    </dgm:pt>
    <dgm:pt modelId="{308928B5-C524-46A9-B848-F58E82084114}" type="parTrans" cxnId="{C8B05F6F-4D3F-4DF3-B867-227330B9D553}">
      <dgm:prSet/>
      <dgm:spPr/>
      <dgm:t>
        <a:bodyPr/>
        <a:lstStyle/>
        <a:p>
          <a:endParaRPr lang="en-US"/>
        </a:p>
      </dgm:t>
    </dgm:pt>
    <dgm:pt modelId="{500685AB-741D-43B4-B24C-26F5570BAF13}" type="sibTrans" cxnId="{C8B05F6F-4D3F-4DF3-B867-227330B9D553}">
      <dgm:prSet/>
      <dgm:spPr/>
      <dgm:t>
        <a:bodyPr/>
        <a:lstStyle/>
        <a:p>
          <a:endParaRPr lang="en-US"/>
        </a:p>
      </dgm:t>
    </dgm:pt>
    <dgm:pt modelId="{740BB031-446E-4E85-B494-6233C114DE2F}">
      <dgm:prSet phldrT="[Text]" phldr="0"/>
      <dgm:spPr/>
      <dgm:t>
        <a:bodyPr/>
        <a:lstStyle/>
        <a:p>
          <a:r>
            <a:rPr lang="en-US" dirty="0">
              <a:latin typeface="Posterama"/>
            </a:rPr>
            <a:t>Prototipação</a:t>
          </a:r>
          <a:endParaRPr lang="en-US" dirty="0"/>
        </a:p>
      </dgm:t>
    </dgm:pt>
    <dgm:pt modelId="{6AD01596-6760-4F48-A568-BECBF5970C34}" type="parTrans" cxnId="{4BFFC19B-4B4B-455D-9733-A3A167D1FB43}">
      <dgm:prSet/>
      <dgm:spPr/>
      <dgm:t>
        <a:bodyPr/>
        <a:lstStyle/>
        <a:p>
          <a:endParaRPr lang="en-US"/>
        </a:p>
      </dgm:t>
    </dgm:pt>
    <dgm:pt modelId="{92B8CCE1-E98C-43A2-966E-DF9A25673CCF}" type="sibTrans" cxnId="{4BFFC19B-4B4B-455D-9733-A3A167D1FB43}">
      <dgm:prSet/>
      <dgm:spPr/>
      <dgm:t>
        <a:bodyPr/>
        <a:lstStyle/>
        <a:p>
          <a:endParaRPr lang="en-US"/>
        </a:p>
      </dgm:t>
    </dgm:pt>
    <dgm:pt modelId="{6AB781B1-B7DC-400E-B74D-0DE81AA8524F}">
      <dgm:prSet phldr="0"/>
      <dgm:spPr/>
      <dgm:t>
        <a:bodyPr/>
        <a:lstStyle/>
        <a:p>
          <a:r>
            <a:rPr lang="en-US" dirty="0">
              <a:latin typeface="Posterama"/>
            </a:rPr>
            <a:t>Teste</a:t>
          </a:r>
        </a:p>
      </dgm:t>
    </dgm:pt>
    <dgm:pt modelId="{D7B170AA-CECF-4FCD-B3D7-9AE1C088E881}" type="parTrans" cxnId="{4BCBEE44-1EC4-4199-A9F3-D667E872E4B4}">
      <dgm:prSet/>
      <dgm:spPr/>
    </dgm:pt>
    <dgm:pt modelId="{7C2851D3-D5C8-42DF-8A81-69819D15EDFA}" type="sibTrans" cxnId="{4BCBEE44-1EC4-4199-A9F3-D667E872E4B4}">
      <dgm:prSet/>
      <dgm:spPr/>
      <dgm:t>
        <a:bodyPr/>
        <a:lstStyle/>
        <a:p>
          <a:endParaRPr lang="en-US"/>
        </a:p>
      </dgm:t>
    </dgm:pt>
    <dgm:pt modelId="{A920C11B-142F-4431-B730-CF6E7C7BB9AC}" type="pres">
      <dgm:prSet presAssocID="{E6136483-036A-40FB-8A2D-B172EE2D05F9}" presName="Name0" presStyleCnt="0">
        <dgm:presLayoutVars>
          <dgm:dir/>
          <dgm:resizeHandles val="exact"/>
        </dgm:presLayoutVars>
      </dgm:prSet>
      <dgm:spPr/>
    </dgm:pt>
    <dgm:pt modelId="{2EE52653-6320-4F92-B6DD-43E905BB18FF}" type="pres">
      <dgm:prSet presAssocID="{E6136483-036A-40FB-8A2D-B172EE2D05F9}" presName="cycle" presStyleCnt="0"/>
      <dgm:spPr/>
    </dgm:pt>
    <dgm:pt modelId="{2748FAAF-64E7-4FEA-A4E2-8CE05CBEF0EA}" type="pres">
      <dgm:prSet presAssocID="{3C39BAC9-1001-4104-BC4D-884FF702B629}" presName="nodeFirstNode" presStyleLbl="node1" presStyleIdx="0" presStyleCnt="5">
        <dgm:presLayoutVars>
          <dgm:bulletEnabled val="1"/>
        </dgm:presLayoutVars>
      </dgm:prSet>
      <dgm:spPr/>
    </dgm:pt>
    <dgm:pt modelId="{2C820153-FD3E-4046-9365-6A178EBF4BBE}" type="pres">
      <dgm:prSet presAssocID="{45A12C88-373B-4AD4-95FE-7219CAC02228}" presName="sibTransFirstNode" presStyleLbl="bgShp" presStyleIdx="0" presStyleCnt="1"/>
      <dgm:spPr/>
    </dgm:pt>
    <dgm:pt modelId="{351631A9-F510-4B20-8D77-2EED4E6F2468}" type="pres">
      <dgm:prSet presAssocID="{2206EC2C-4566-40CF-B2D4-77AA0126EEC1}" presName="nodeFollowingNodes" presStyleLbl="node1" presStyleIdx="1" presStyleCnt="5">
        <dgm:presLayoutVars>
          <dgm:bulletEnabled val="1"/>
        </dgm:presLayoutVars>
      </dgm:prSet>
      <dgm:spPr/>
    </dgm:pt>
    <dgm:pt modelId="{815D6C72-C62B-4041-AC59-B67BFAF65228}" type="pres">
      <dgm:prSet presAssocID="{E609B05F-C60C-4D17-B0CF-BC42A33577C1}" presName="nodeFollowingNodes" presStyleLbl="node1" presStyleIdx="2" presStyleCnt="5">
        <dgm:presLayoutVars>
          <dgm:bulletEnabled val="1"/>
        </dgm:presLayoutVars>
      </dgm:prSet>
      <dgm:spPr/>
    </dgm:pt>
    <dgm:pt modelId="{D95F30FE-ED73-4ED1-82F5-D8790CBBFC8A}" type="pres">
      <dgm:prSet presAssocID="{740BB031-446E-4E85-B494-6233C114DE2F}" presName="nodeFollowingNodes" presStyleLbl="node1" presStyleIdx="3" presStyleCnt="5">
        <dgm:presLayoutVars>
          <dgm:bulletEnabled val="1"/>
        </dgm:presLayoutVars>
      </dgm:prSet>
      <dgm:spPr/>
    </dgm:pt>
    <dgm:pt modelId="{6D984F01-A5E6-4145-8FA9-482258900C5C}" type="pres">
      <dgm:prSet presAssocID="{6AB781B1-B7DC-400E-B74D-0DE81AA8524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A74D13C-990E-4530-9A19-1C6CEF762029}" type="presOf" srcId="{45A12C88-373B-4AD4-95FE-7219CAC02228}" destId="{2C820153-FD3E-4046-9365-6A178EBF4BBE}" srcOrd="0" destOrd="0" presId="urn:microsoft.com/office/officeart/2005/8/layout/cycle3"/>
    <dgm:cxn modelId="{5F34E040-CD27-4D04-9051-38EAF9CA65BF}" type="presOf" srcId="{2206EC2C-4566-40CF-B2D4-77AA0126EEC1}" destId="{351631A9-F510-4B20-8D77-2EED4E6F2468}" srcOrd="0" destOrd="0" presId="urn:microsoft.com/office/officeart/2005/8/layout/cycle3"/>
    <dgm:cxn modelId="{BFA0F85F-6F3D-417D-95DF-E8D7518117B3}" srcId="{E6136483-036A-40FB-8A2D-B172EE2D05F9}" destId="{3C39BAC9-1001-4104-BC4D-884FF702B629}" srcOrd="0" destOrd="0" parTransId="{0BEC9D89-9CA3-46DB-A079-C6C0F59A33C0}" sibTransId="{45A12C88-373B-4AD4-95FE-7219CAC02228}"/>
    <dgm:cxn modelId="{4BCBEE44-1EC4-4199-A9F3-D667E872E4B4}" srcId="{E6136483-036A-40FB-8A2D-B172EE2D05F9}" destId="{6AB781B1-B7DC-400E-B74D-0DE81AA8524F}" srcOrd="4" destOrd="0" parTransId="{D7B170AA-CECF-4FCD-B3D7-9AE1C088E881}" sibTransId="{7C2851D3-D5C8-42DF-8A81-69819D15EDFA}"/>
    <dgm:cxn modelId="{C8B05F6F-4D3F-4DF3-B867-227330B9D553}" srcId="{E6136483-036A-40FB-8A2D-B172EE2D05F9}" destId="{E609B05F-C60C-4D17-B0CF-BC42A33577C1}" srcOrd="2" destOrd="0" parTransId="{308928B5-C524-46A9-B848-F58E82084114}" sibTransId="{500685AB-741D-43B4-B24C-26F5570BAF13}"/>
    <dgm:cxn modelId="{4BFFC19B-4B4B-455D-9733-A3A167D1FB43}" srcId="{E6136483-036A-40FB-8A2D-B172EE2D05F9}" destId="{740BB031-446E-4E85-B494-6233C114DE2F}" srcOrd="3" destOrd="0" parTransId="{6AD01596-6760-4F48-A568-BECBF5970C34}" sibTransId="{92B8CCE1-E98C-43A2-966E-DF9A25673CCF}"/>
    <dgm:cxn modelId="{A2BB53A8-F41F-4963-8997-041331C9C786}" srcId="{E6136483-036A-40FB-8A2D-B172EE2D05F9}" destId="{2206EC2C-4566-40CF-B2D4-77AA0126EEC1}" srcOrd="1" destOrd="0" parTransId="{F2930972-9078-490C-8B15-6F8F10204E80}" sibTransId="{FC7D5A6C-F598-4093-9FEC-F19F92AB6BA3}"/>
    <dgm:cxn modelId="{F8DC31B0-FB06-4B7B-8738-082039413103}" type="presOf" srcId="{3C39BAC9-1001-4104-BC4D-884FF702B629}" destId="{2748FAAF-64E7-4FEA-A4E2-8CE05CBEF0EA}" srcOrd="0" destOrd="0" presId="urn:microsoft.com/office/officeart/2005/8/layout/cycle3"/>
    <dgm:cxn modelId="{2BB708C0-FDB2-451C-B416-8294A527D669}" type="presOf" srcId="{E609B05F-C60C-4D17-B0CF-BC42A33577C1}" destId="{815D6C72-C62B-4041-AC59-B67BFAF65228}" srcOrd="0" destOrd="0" presId="urn:microsoft.com/office/officeart/2005/8/layout/cycle3"/>
    <dgm:cxn modelId="{2C8B02E3-74F7-4C02-8331-6C822F263A81}" type="presOf" srcId="{6AB781B1-B7DC-400E-B74D-0DE81AA8524F}" destId="{6D984F01-A5E6-4145-8FA9-482258900C5C}" srcOrd="0" destOrd="0" presId="urn:microsoft.com/office/officeart/2005/8/layout/cycle3"/>
    <dgm:cxn modelId="{60AD4AF0-FAE1-4EB2-A5E5-A8EB41B7C37A}" type="presOf" srcId="{740BB031-446E-4E85-B494-6233C114DE2F}" destId="{D95F30FE-ED73-4ED1-82F5-D8790CBBFC8A}" srcOrd="0" destOrd="0" presId="urn:microsoft.com/office/officeart/2005/8/layout/cycle3"/>
    <dgm:cxn modelId="{936955F2-3757-456D-84C6-8F842A70F2F9}" type="presOf" srcId="{E6136483-036A-40FB-8A2D-B172EE2D05F9}" destId="{A920C11B-142F-4431-B730-CF6E7C7BB9AC}" srcOrd="0" destOrd="0" presId="urn:microsoft.com/office/officeart/2005/8/layout/cycle3"/>
    <dgm:cxn modelId="{AE68E9B7-E7A8-4E48-8082-B52930CEAA04}" type="presParOf" srcId="{A920C11B-142F-4431-B730-CF6E7C7BB9AC}" destId="{2EE52653-6320-4F92-B6DD-43E905BB18FF}" srcOrd="0" destOrd="0" presId="urn:microsoft.com/office/officeart/2005/8/layout/cycle3"/>
    <dgm:cxn modelId="{E450E5F6-7865-4CED-81E2-9ED41809F6A0}" type="presParOf" srcId="{2EE52653-6320-4F92-B6DD-43E905BB18FF}" destId="{2748FAAF-64E7-4FEA-A4E2-8CE05CBEF0EA}" srcOrd="0" destOrd="0" presId="urn:microsoft.com/office/officeart/2005/8/layout/cycle3"/>
    <dgm:cxn modelId="{A42A26C9-056A-4203-BD04-79C7D96D102E}" type="presParOf" srcId="{2EE52653-6320-4F92-B6DD-43E905BB18FF}" destId="{2C820153-FD3E-4046-9365-6A178EBF4BBE}" srcOrd="1" destOrd="0" presId="urn:microsoft.com/office/officeart/2005/8/layout/cycle3"/>
    <dgm:cxn modelId="{8717C692-F349-4790-A837-5D645FBB7787}" type="presParOf" srcId="{2EE52653-6320-4F92-B6DD-43E905BB18FF}" destId="{351631A9-F510-4B20-8D77-2EED4E6F2468}" srcOrd="2" destOrd="0" presId="urn:microsoft.com/office/officeart/2005/8/layout/cycle3"/>
    <dgm:cxn modelId="{D007C5DE-CBE5-42F2-9388-E7BAFE9C4D0D}" type="presParOf" srcId="{2EE52653-6320-4F92-B6DD-43E905BB18FF}" destId="{815D6C72-C62B-4041-AC59-B67BFAF65228}" srcOrd="3" destOrd="0" presId="urn:microsoft.com/office/officeart/2005/8/layout/cycle3"/>
    <dgm:cxn modelId="{98E6D6EB-8CE0-4F01-B874-338B50104E78}" type="presParOf" srcId="{2EE52653-6320-4F92-B6DD-43E905BB18FF}" destId="{D95F30FE-ED73-4ED1-82F5-D8790CBBFC8A}" srcOrd="4" destOrd="0" presId="urn:microsoft.com/office/officeart/2005/8/layout/cycle3"/>
    <dgm:cxn modelId="{B0B26432-CEE1-4672-8EF3-55526C3D718B}" type="presParOf" srcId="{2EE52653-6320-4F92-B6DD-43E905BB18FF}" destId="{6D984F01-A5E6-4145-8FA9-482258900C5C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F783A4-85D9-4BD8-AEA6-F473E840BD74}">
      <dsp:nvSpPr>
        <dsp:cNvPr id="0" name=""/>
        <dsp:cNvSpPr/>
      </dsp:nvSpPr>
      <dsp:spPr>
        <a:xfrm>
          <a:off x="0" y="752"/>
          <a:ext cx="7812562" cy="1760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601A9-8F62-4124-9481-785C7BF3E36A}">
      <dsp:nvSpPr>
        <dsp:cNvPr id="0" name=""/>
        <dsp:cNvSpPr/>
      </dsp:nvSpPr>
      <dsp:spPr>
        <a:xfrm>
          <a:off x="532614" y="396911"/>
          <a:ext cx="968389" cy="968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E70F4-6CCF-48FB-ADF0-8BD1825C940F}">
      <dsp:nvSpPr>
        <dsp:cNvPr id="0" name=""/>
        <dsp:cNvSpPr/>
      </dsp:nvSpPr>
      <dsp:spPr>
        <a:xfrm>
          <a:off x="2033618" y="752"/>
          <a:ext cx="5778943" cy="1760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342" tIns="186342" rIns="186342" bIns="1863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 Interface (Interface do Usuário)</a:t>
          </a:r>
        </a:p>
      </dsp:txBody>
      <dsp:txXfrm>
        <a:off x="2033618" y="752"/>
        <a:ext cx="5778943" cy="1760708"/>
      </dsp:txXfrm>
    </dsp:sp>
    <dsp:sp modelId="{49D53643-C3D5-429C-B7B0-2890301E8240}">
      <dsp:nvSpPr>
        <dsp:cNvPr id="0" name=""/>
        <dsp:cNvSpPr/>
      </dsp:nvSpPr>
      <dsp:spPr>
        <a:xfrm>
          <a:off x="0" y="2201638"/>
          <a:ext cx="7812562" cy="1760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E29D6-737D-4620-A30D-5BFBF4C7404D}">
      <dsp:nvSpPr>
        <dsp:cNvPr id="0" name=""/>
        <dsp:cNvSpPr/>
      </dsp:nvSpPr>
      <dsp:spPr>
        <a:xfrm>
          <a:off x="532614" y="2597798"/>
          <a:ext cx="968389" cy="968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7AB9E-69CC-4411-9A1D-C4793A99F166}">
      <dsp:nvSpPr>
        <dsp:cNvPr id="0" name=""/>
        <dsp:cNvSpPr/>
      </dsp:nvSpPr>
      <dsp:spPr>
        <a:xfrm>
          <a:off x="2033618" y="2201638"/>
          <a:ext cx="5778943" cy="1760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342" tIns="186342" rIns="186342" bIns="1863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 Experience (Experiência do Usuário)</a:t>
          </a:r>
        </a:p>
      </dsp:txBody>
      <dsp:txXfrm>
        <a:off x="2033618" y="2201638"/>
        <a:ext cx="5778943" cy="1760708"/>
      </dsp:txXfrm>
    </dsp:sp>
    <dsp:sp modelId="{A1A616DA-80AD-4191-A9A9-0292C177B1F0}">
      <dsp:nvSpPr>
        <dsp:cNvPr id="0" name=""/>
        <dsp:cNvSpPr/>
      </dsp:nvSpPr>
      <dsp:spPr>
        <a:xfrm>
          <a:off x="0" y="4402524"/>
          <a:ext cx="7812562" cy="1760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40B21-9217-447A-BD2C-6F102775C671}">
      <dsp:nvSpPr>
        <dsp:cNvPr id="0" name=""/>
        <dsp:cNvSpPr/>
      </dsp:nvSpPr>
      <dsp:spPr>
        <a:xfrm>
          <a:off x="532614" y="4798684"/>
          <a:ext cx="968389" cy="968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0727A-E834-4C9C-9D0F-CF94D09B2B4C}">
      <dsp:nvSpPr>
        <dsp:cNvPr id="0" name=""/>
        <dsp:cNvSpPr/>
      </dsp:nvSpPr>
      <dsp:spPr>
        <a:xfrm>
          <a:off x="2033618" y="4402524"/>
          <a:ext cx="5778943" cy="1760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342" tIns="186342" rIns="186342" bIns="1863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Importância de UI e UX no design de produtos digitais</a:t>
          </a:r>
        </a:p>
      </dsp:txBody>
      <dsp:txXfrm>
        <a:off x="2033618" y="4402524"/>
        <a:ext cx="5778943" cy="1760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C833C-34E2-44FB-A94A-6E3F6F27AC78}">
      <dsp:nvSpPr>
        <dsp:cNvPr id="0" name=""/>
        <dsp:cNvSpPr/>
      </dsp:nvSpPr>
      <dsp:spPr>
        <a:xfrm>
          <a:off x="837" y="0"/>
          <a:ext cx="3393002" cy="36762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0" rIns="33515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Definição</a:t>
          </a:r>
          <a:endParaRPr lang="en-US" sz="2100" kern="1200"/>
        </a:p>
      </dsp:txBody>
      <dsp:txXfrm>
        <a:off x="837" y="1470482"/>
        <a:ext cx="3393002" cy="2205723"/>
      </dsp:txXfrm>
    </dsp:sp>
    <dsp:sp modelId="{38F50860-B747-40D3-8900-50B1AC04FDB1}">
      <dsp:nvSpPr>
        <dsp:cNvPr id="0" name=""/>
        <dsp:cNvSpPr/>
      </dsp:nvSpPr>
      <dsp:spPr>
        <a:xfrm>
          <a:off x="837" y="0"/>
          <a:ext cx="3393002" cy="1470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165100" rIns="3351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37" y="0"/>
        <a:ext cx="3393002" cy="1470482"/>
      </dsp:txXfrm>
    </dsp:sp>
    <dsp:sp modelId="{4F0F5E5D-7890-4390-A4F2-936842559759}">
      <dsp:nvSpPr>
        <dsp:cNvPr id="0" name=""/>
        <dsp:cNvSpPr/>
      </dsp:nvSpPr>
      <dsp:spPr>
        <a:xfrm>
          <a:off x="3665280" y="0"/>
          <a:ext cx="3393002" cy="36762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0" rIns="33515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Elementos gráficos da UI:</a:t>
          </a:r>
          <a:r>
            <a:rPr lang="en-US" sz="2100" kern="1200"/>
            <a:t> botões, menus, ícones, tipografia, layout</a:t>
          </a:r>
        </a:p>
      </dsp:txBody>
      <dsp:txXfrm>
        <a:off x="3665280" y="1470482"/>
        <a:ext cx="3393002" cy="2205723"/>
      </dsp:txXfrm>
    </dsp:sp>
    <dsp:sp modelId="{A05DD134-CEC7-4767-A662-65718038AA4E}">
      <dsp:nvSpPr>
        <dsp:cNvPr id="0" name=""/>
        <dsp:cNvSpPr/>
      </dsp:nvSpPr>
      <dsp:spPr>
        <a:xfrm>
          <a:off x="3665280" y="0"/>
          <a:ext cx="3393002" cy="1470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165100" rIns="3351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65280" y="0"/>
        <a:ext cx="3393002" cy="1470482"/>
      </dsp:txXfrm>
    </dsp:sp>
    <dsp:sp modelId="{4F490D13-5B14-42AA-942F-DCB92CA13E1F}">
      <dsp:nvSpPr>
        <dsp:cNvPr id="0" name=""/>
        <dsp:cNvSpPr/>
      </dsp:nvSpPr>
      <dsp:spPr>
        <a:xfrm>
          <a:off x="7329722" y="0"/>
          <a:ext cx="3393002" cy="36762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0" rIns="33515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Características de uma boa UI: </a:t>
          </a:r>
          <a:r>
            <a:rPr lang="en-US" sz="2100" kern="1200"/>
            <a:t>atratividade, organização, facilidade de navegação</a:t>
          </a:r>
        </a:p>
      </dsp:txBody>
      <dsp:txXfrm>
        <a:off x="7329722" y="1470482"/>
        <a:ext cx="3393002" cy="2205723"/>
      </dsp:txXfrm>
    </dsp:sp>
    <dsp:sp modelId="{DB96DFB4-0E2A-4F3E-A49E-234ED3850C53}">
      <dsp:nvSpPr>
        <dsp:cNvPr id="0" name=""/>
        <dsp:cNvSpPr/>
      </dsp:nvSpPr>
      <dsp:spPr>
        <a:xfrm>
          <a:off x="7329722" y="0"/>
          <a:ext cx="3393002" cy="1470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165100" rIns="3351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29722" y="0"/>
        <a:ext cx="3393002" cy="1470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C833C-34E2-44FB-A94A-6E3F6F27AC78}">
      <dsp:nvSpPr>
        <dsp:cNvPr id="0" name=""/>
        <dsp:cNvSpPr/>
      </dsp:nvSpPr>
      <dsp:spPr>
        <a:xfrm>
          <a:off x="837" y="0"/>
          <a:ext cx="3393002" cy="36762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0" rIns="33515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 err="1"/>
            <a:t>Definição</a:t>
          </a:r>
          <a:endParaRPr lang="en-US" sz="2100" kern="1200" dirty="0" err="1"/>
        </a:p>
      </dsp:txBody>
      <dsp:txXfrm>
        <a:off x="837" y="1470482"/>
        <a:ext cx="3393002" cy="2205723"/>
      </dsp:txXfrm>
    </dsp:sp>
    <dsp:sp modelId="{38F50860-B747-40D3-8900-50B1AC04FDB1}">
      <dsp:nvSpPr>
        <dsp:cNvPr id="0" name=""/>
        <dsp:cNvSpPr/>
      </dsp:nvSpPr>
      <dsp:spPr>
        <a:xfrm>
          <a:off x="837" y="0"/>
          <a:ext cx="3393002" cy="1470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165100" rIns="3351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37" y="0"/>
        <a:ext cx="3393002" cy="1470482"/>
      </dsp:txXfrm>
    </dsp:sp>
    <dsp:sp modelId="{4F0F5E5D-7890-4390-A4F2-936842559759}">
      <dsp:nvSpPr>
        <dsp:cNvPr id="0" name=""/>
        <dsp:cNvSpPr/>
      </dsp:nvSpPr>
      <dsp:spPr>
        <a:xfrm>
          <a:off x="3665280" y="0"/>
          <a:ext cx="3393002" cy="36762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0" rIns="335153" bIns="33020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 err="1">
              <a:latin typeface="Posterama"/>
            </a:rPr>
            <a:t>Aspectos</a:t>
          </a:r>
          <a:r>
            <a:rPr lang="en-US" sz="2100" b="1" kern="1200" dirty="0">
              <a:latin typeface="Posterama"/>
            </a:rPr>
            <a:t> de UX:</a:t>
          </a:r>
          <a:r>
            <a:rPr lang="en-US" sz="2100" kern="1200" dirty="0"/>
            <a:t> </a:t>
          </a:r>
          <a:r>
            <a:rPr lang="en-US" sz="2100" kern="1200" dirty="0" err="1"/>
            <a:t>emoções</a:t>
          </a:r>
          <a:r>
            <a:rPr lang="en-US" sz="2100" kern="1200" dirty="0"/>
            <a:t>, </a:t>
          </a:r>
          <a:r>
            <a:rPr lang="en-US" sz="2100" kern="1200" dirty="0" err="1"/>
            <a:t>necessidades</a:t>
          </a:r>
          <a:r>
            <a:rPr lang="en-US" sz="2100" kern="1200" dirty="0"/>
            <a:t>, expectativas</a:t>
          </a:r>
        </a:p>
      </dsp:txBody>
      <dsp:txXfrm>
        <a:off x="3665280" y="1470482"/>
        <a:ext cx="3393002" cy="2205723"/>
      </dsp:txXfrm>
    </dsp:sp>
    <dsp:sp modelId="{A05DD134-CEC7-4767-A662-65718038AA4E}">
      <dsp:nvSpPr>
        <dsp:cNvPr id="0" name=""/>
        <dsp:cNvSpPr/>
      </dsp:nvSpPr>
      <dsp:spPr>
        <a:xfrm>
          <a:off x="3665280" y="0"/>
          <a:ext cx="3393002" cy="1470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165100" rIns="3351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65280" y="0"/>
        <a:ext cx="3393002" cy="1470482"/>
      </dsp:txXfrm>
    </dsp:sp>
    <dsp:sp modelId="{4F490D13-5B14-42AA-942F-DCB92CA13E1F}">
      <dsp:nvSpPr>
        <dsp:cNvPr id="0" name=""/>
        <dsp:cNvSpPr/>
      </dsp:nvSpPr>
      <dsp:spPr>
        <a:xfrm>
          <a:off x="7329722" y="0"/>
          <a:ext cx="3393002" cy="36762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0" rIns="335153" bIns="33020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 err="1"/>
            <a:t>Características</a:t>
          </a:r>
          <a:r>
            <a:rPr lang="en-US" sz="2100" b="1" kern="1200" dirty="0"/>
            <a:t> de </a:t>
          </a:r>
          <a:r>
            <a:rPr lang="en-US" sz="2100" b="1" kern="1200" dirty="0" err="1"/>
            <a:t>uma</a:t>
          </a:r>
          <a:r>
            <a:rPr lang="en-US" sz="2100" b="1" kern="1200" dirty="0"/>
            <a:t> boa </a:t>
          </a:r>
          <a:r>
            <a:rPr lang="en-US" sz="2100" b="1" kern="1200" dirty="0">
              <a:latin typeface="Posterama"/>
            </a:rPr>
            <a:t>UX</a:t>
          </a:r>
          <a:r>
            <a:rPr lang="en-US" sz="2100" b="1" kern="1200" dirty="0"/>
            <a:t>: </a:t>
          </a:r>
          <a:r>
            <a:rPr lang="en-US" sz="2100" kern="1200" dirty="0" err="1"/>
            <a:t>experiência</a:t>
          </a:r>
          <a:r>
            <a:rPr lang="en-US" sz="2100" kern="1200" dirty="0"/>
            <a:t> </a:t>
          </a:r>
          <a:r>
            <a:rPr lang="en-US" sz="2100" kern="1200" dirty="0" err="1"/>
            <a:t>positiva</a:t>
          </a:r>
          <a:r>
            <a:rPr lang="en-US" sz="2100" kern="1200" dirty="0"/>
            <a:t>, eficiência, memorabilidade</a:t>
          </a:r>
        </a:p>
      </dsp:txBody>
      <dsp:txXfrm>
        <a:off x="7329722" y="1470482"/>
        <a:ext cx="3393002" cy="2205723"/>
      </dsp:txXfrm>
    </dsp:sp>
    <dsp:sp modelId="{DB96DFB4-0E2A-4F3E-A49E-234ED3850C53}">
      <dsp:nvSpPr>
        <dsp:cNvPr id="0" name=""/>
        <dsp:cNvSpPr/>
      </dsp:nvSpPr>
      <dsp:spPr>
        <a:xfrm>
          <a:off x="7329722" y="0"/>
          <a:ext cx="3393002" cy="14704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5153" tIns="165100" rIns="33515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29722" y="0"/>
        <a:ext cx="3393002" cy="1470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1D193-1607-4468-9B25-6116341454C4}">
      <dsp:nvSpPr>
        <dsp:cNvPr id="0" name=""/>
        <dsp:cNvSpPr/>
      </dsp:nvSpPr>
      <dsp:spPr>
        <a:xfrm>
          <a:off x="0" y="752"/>
          <a:ext cx="7812562" cy="1760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72591-8F3F-4934-8301-8848480026F8}">
      <dsp:nvSpPr>
        <dsp:cNvPr id="0" name=""/>
        <dsp:cNvSpPr/>
      </dsp:nvSpPr>
      <dsp:spPr>
        <a:xfrm>
          <a:off x="532614" y="396911"/>
          <a:ext cx="968389" cy="9683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E9E8B-DB63-454E-83D7-F898457B32A4}">
      <dsp:nvSpPr>
        <dsp:cNvPr id="0" name=""/>
        <dsp:cNvSpPr/>
      </dsp:nvSpPr>
      <dsp:spPr>
        <a:xfrm>
          <a:off x="2033618" y="752"/>
          <a:ext cx="5778943" cy="1760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342" tIns="186342" rIns="186342" bIns="1863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Coleta de dados: entrevistas, questionários, observação</a:t>
          </a:r>
        </a:p>
      </dsp:txBody>
      <dsp:txXfrm>
        <a:off x="2033618" y="752"/>
        <a:ext cx="5778943" cy="1760708"/>
      </dsp:txXfrm>
    </dsp:sp>
    <dsp:sp modelId="{6199A26A-D034-4407-8C3F-2001B80DD050}">
      <dsp:nvSpPr>
        <dsp:cNvPr id="0" name=""/>
        <dsp:cNvSpPr/>
      </dsp:nvSpPr>
      <dsp:spPr>
        <a:xfrm>
          <a:off x="0" y="2201638"/>
          <a:ext cx="7812562" cy="1760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009D2-800B-4E5D-90C7-FDFC1EE56060}">
      <dsp:nvSpPr>
        <dsp:cNvPr id="0" name=""/>
        <dsp:cNvSpPr/>
      </dsp:nvSpPr>
      <dsp:spPr>
        <a:xfrm>
          <a:off x="532614" y="2597798"/>
          <a:ext cx="968389" cy="9683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7EBBA-FE21-4025-B29D-97E4F48A81C7}">
      <dsp:nvSpPr>
        <dsp:cNvPr id="0" name=""/>
        <dsp:cNvSpPr/>
      </dsp:nvSpPr>
      <dsp:spPr>
        <a:xfrm>
          <a:off x="2033618" y="2201638"/>
          <a:ext cx="5778943" cy="1760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342" tIns="186342" rIns="186342" bIns="1863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Objetivos da pesquisa com o usuário</a:t>
          </a:r>
        </a:p>
      </dsp:txBody>
      <dsp:txXfrm>
        <a:off x="2033618" y="2201638"/>
        <a:ext cx="5778943" cy="1760708"/>
      </dsp:txXfrm>
    </dsp:sp>
    <dsp:sp modelId="{D30955FA-1B86-46FA-87E1-611E55A729DB}">
      <dsp:nvSpPr>
        <dsp:cNvPr id="0" name=""/>
        <dsp:cNvSpPr/>
      </dsp:nvSpPr>
      <dsp:spPr>
        <a:xfrm>
          <a:off x="0" y="4402524"/>
          <a:ext cx="7812562" cy="17607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D800A-F611-4816-A230-4CCF1D6325D2}">
      <dsp:nvSpPr>
        <dsp:cNvPr id="0" name=""/>
        <dsp:cNvSpPr/>
      </dsp:nvSpPr>
      <dsp:spPr>
        <a:xfrm>
          <a:off x="532614" y="4798684"/>
          <a:ext cx="968389" cy="968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9E7E3-F654-4988-B215-423B04E48BD7}">
      <dsp:nvSpPr>
        <dsp:cNvPr id="0" name=""/>
        <dsp:cNvSpPr/>
      </dsp:nvSpPr>
      <dsp:spPr>
        <a:xfrm>
          <a:off x="2033618" y="4402524"/>
          <a:ext cx="5778943" cy="1760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342" tIns="186342" rIns="186342" bIns="18634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Integração dos insights na melhoria da interface</a:t>
          </a:r>
        </a:p>
      </dsp:txBody>
      <dsp:txXfrm>
        <a:off x="2033618" y="4402524"/>
        <a:ext cx="5778943" cy="1760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20153-FD3E-4046-9365-6A178EBF4BBE}">
      <dsp:nvSpPr>
        <dsp:cNvPr id="0" name=""/>
        <dsp:cNvSpPr/>
      </dsp:nvSpPr>
      <dsp:spPr>
        <a:xfrm>
          <a:off x="470024" y="2679"/>
          <a:ext cx="3631951" cy="3631951"/>
        </a:xfrm>
        <a:prstGeom prst="circularArrow">
          <a:avLst>
            <a:gd name="adj1" fmla="val 5544"/>
            <a:gd name="adj2" fmla="val 330680"/>
            <a:gd name="adj3" fmla="val 13878066"/>
            <a:gd name="adj4" fmla="val 17324110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8FAAF-64E7-4FEA-A4E2-8CE05CBEF0EA}">
      <dsp:nvSpPr>
        <dsp:cNvPr id="0" name=""/>
        <dsp:cNvSpPr/>
      </dsp:nvSpPr>
      <dsp:spPr>
        <a:xfrm>
          <a:off x="1473398" y="21590"/>
          <a:ext cx="1625203" cy="8126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osterama"/>
            </a:rPr>
            <a:t>Empatia</a:t>
          </a:r>
          <a:endParaRPr lang="en-US" sz="1800" kern="1200" dirty="0"/>
        </a:p>
      </dsp:txBody>
      <dsp:txXfrm>
        <a:off x="1513066" y="61258"/>
        <a:ext cx="1545867" cy="733265"/>
      </dsp:txXfrm>
    </dsp:sp>
    <dsp:sp modelId="{351631A9-F510-4B20-8D77-2EED4E6F2468}">
      <dsp:nvSpPr>
        <dsp:cNvPr id="0" name=""/>
        <dsp:cNvSpPr/>
      </dsp:nvSpPr>
      <dsp:spPr>
        <a:xfrm>
          <a:off x="2946400" y="1091789"/>
          <a:ext cx="1625203" cy="8126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Posterama"/>
            </a:rPr>
            <a:t>Definição</a:t>
          </a:r>
          <a:endParaRPr lang="en-US" sz="1800" kern="1200" dirty="0"/>
        </a:p>
      </dsp:txBody>
      <dsp:txXfrm>
        <a:off x="2986068" y="1131457"/>
        <a:ext cx="1545867" cy="733265"/>
      </dsp:txXfrm>
    </dsp:sp>
    <dsp:sp modelId="{815D6C72-C62B-4041-AC59-B67BFAF65228}">
      <dsp:nvSpPr>
        <dsp:cNvPr id="0" name=""/>
        <dsp:cNvSpPr/>
      </dsp:nvSpPr>
      <dsp:spPr>
        <a:xfrm>
          <a:off x="2383764" y="2823407"/>
          <a:ext cx="1625203" cy="81260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osterama"/>
            </a:rPr>
            <a:t>Ideação</a:t>
          </a:r>
          <a:endParaRPr lang="en-US" sz="1800" kern="1200" dirty="0"/>
        </a:p>
      </dsp:txBody>
      <dsp:txXfrm>
        <a:off x="2423432" y="2863075"/>
        <a:ext cx="1545867" cy="733265"/>
      </dsp:txXfrm>
    </dsp:sp>
    <dsp:sp modelId="{D95F30FE-ED73-4ED1-82F5-D8790CBBFC8A}">
      <dsp:nvSpPr>
        <dsp:cNvPr id="0" name=""/>
        <dsp:cNvSpPr/>
      </dsp:nvSpPr>
      <dsp:spPr>
        <a:xfrm>
          <a:off x="563032" y="2823407"/>
          <a:ext cx="1625203" cy="81260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osterama"/>
            </a:rPr>
            <a:t>Prototipação</a:t>
          </a:r>
          <a:endParaRPr lang="en-US" sz="1800" kern="1200" dirty="0"/>
        </a:p>
      </dsp:txBody>
      <dsp:txXfrm>
        <a:off x="602700" y="2863075"/>
        <a:ext cx="1545867" cy="733265"/>
      </dsp:txXfrm>
    </dsp:sp>
    <dsp:sp modelId="{6D984F01-A5E6-4145-8FA9-482258900C5C}">
      <dsp:nvSpPr>
        <dsp:cNvPr id="0" name=""/>
        <dsp:cNvSpPr/>
      </dsp:nvSpPr>
      <dsp:spPr>
        <a:xfrm>
          <a:off x="395" y="1091789"/>
          <a:ext cx="1625203" cy="81260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osterama"/>
            </a:rPr>
            <a:t>Teste</a:t>
          </a:r>
        </a:p>
      </dsp:txBody>
      <dsp:txXfrm>
        <a:off x="40063" y="1131457"/>
        <a:ext cx="1545867" cy="733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4A0F0-EA56-4F81-897F-FF7874643395}" type="datetimeFigureOut">
              <a:t>17/09/2024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FCFD-29F6-41EC-84AC-66A3A3250E4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UI (User Interface), </a:t>
            </a:r>
            <a:r>
              <a:rPr lang="en-US" err="1"/>
              <a:t>ou</a:t>
            </a:r>
            <a:r>
              <a:rPr lang="en-US" dirty="0"/>
              <a:t> Interface do </a:t>
            </a:r>
            <a:r>
              <a:rPr lang="en-US" err="1"/>
              <a:t>Usuário</a:t>
            </a:r>
            <a:r>
              <a:rPr lang="en-US" dirty="0"/>
              <a:t>, </a:t>
            </a:r>
            <a:r>
              <a:rPr lang="en-US" err="1"/>
              <a:t>refere</a:t>
            </a:r>
            <a:r>
              <a:rPr lang="en-US" dirty="0"/>
              <a:t>-se à </a:t>
            </a:r>
            <a:r>
              <a:rPr lang="en-US" err="1"/>
              <a:t>camada</a:t>
            </a:r>
            <a:r>
              <a:rPr lang="en-US" dirty="0"/>
              <a:t> visual e </a:t>
            </a:r>
            <a:r>
              <a:rPr lang="en-US" err="1"/>
              <a:t>interativa</a:t>
            </a:r>
            <a:r>
              <a:rPr lang="en-US" dirty="0"/>
              <a:t> do </a:t>
            </a:r>
            <a:r>
              <a:rPr lang="en-US" err="1"/>
              <a:t>produto</a:t>
            </a:r>
            <a:r>
              <a:rPr lang="en-US" dirty="0"/>
              <a:t>, que </a:t>
            </a:r>
            <a:r>
              <a:rPr lang="en-US" err="1"/>
              <a:t>inclui</a:t>
            </a:r>
            <a:r>
              <a:rPr lang="en-US" dirty="0"/>
              <a:t> </a:t>
            </a:r>
            <a:r>
              <a:rPr lang="en-US" err="1"/>
              <a:t>todos</a:t>
            </a:r>
            <a:r>
              <a:rPr lang="en-US" dirty="0"/>
              <a:t> </a:t>
            </a:r>
            <a:r>
              <a:rPr lang="en-US" err="1"/>
              <a:t>os</a:t>
            </a:r>
            <a:r>
              <a:rPr lang="en-US" dirty="0"/>
              <a:t> </a:t>
            </a:r>
            <a:r>
              <a:rPr lang="en-US" err="1"/>
              <a:t>elementos</a:t>
            </a:r>
            <a:r>
              <a:rPr lang="en-US" dirty="0"/>
              <a:t> </a:t>
            </a:r>
            <a:r>
              <a:rPr lang="en-US" err="1"/>
              <a:t>gráficos</a:t>
            </a:r>
            <a:r>
              <a:rPr lang="en-US" dirty="0"/>
              <a:t> que </a:t>
            </a:r>
            <a:r>
              <a:rPr lang="en-US" err="1"/>
              <a:t>permitem</a:t>
            </a:r>
            <a:r>
              <a:rPr lang="en-US" dirty="0"/>
              <a:t> </a:t>
            </a:r>
            <a:r>
              <a:rPr lang="en-US" err="1"/>
              <a:t>ao</a:t>
            </a:r>
            <a:r>
              <a:rPr lang="en-US" dirty="0"/>
              <a:t> </a:t>
            </a:r>
            <a:r>
              <a:rPr lang="en-US" err="1"/>
              <a:t>usuário</a:t>
            </a:r>
            <a:r>
              <a:rPr lang="en-US" dirty="0"/>
              <a:t> </a:t>
            </a:r>
            <a:r>
              <a:rPr lang="en-US" err="1"/>
              <a:t>interagir</a:t>
            </a:r>
            <a:r>
              <a:rPr lang="en-US" dirty="0"/>
              <a:t> com o </a:t>
            </a:r>
            <a:r>
              <a:rPr lang="en-US" err="1"/>
              <a:t>sistema</a:t>
            </a:r>
            <a:r>
              <a:rPr lang="en-US" dirty="0"/>
              <a:t>, </a:t>
            </a:r>
            <a:r>
              <a:rPr lang="en-US" err="1"/>
              <a:t>como</a:t>
            </a:r>
            <a:r>
              <a:rPr lang="en-US" dirty="0"/>
              <a:t> </a:t>
            </a:r>
            <a:r>
              <a:rPr lang="en-US" err="1"/>
              <a:t>botões</a:t>
            </a:r>
            <a:r>
              <a:rPr lang="en-US" dirty="0"/>
              <a:t>, menus e </a:t>
            </a:r>
            <a:r>
              <a:rPr lang="en-US" err="1"/>
              <a:t>ícones</a:t>
            </a:r>
            <a:r>
              <a:rPr lang="en-US" dirty="0"/>
              <a:t>. A UX (User Experience), </a:t>
            </a:r>
            <a:r>
              <a:rPr lang="en-US" err="1"/>
              <a:t>ou</a:t>
            </a:r>
            <a:r>
              <a:rPr lang="en-US" dirty="0"/>
              <a:t> </a:t>
            </a:r>
            <a:r>
              <a:rPr lang="en-US" err="1"/>
              <a:t>Experiência</a:t>
            </a:r>
            <a:r>
              <a:rPr lang="en-US" dirty="0"/>
              <a:t> do </a:t>
            </a:r>
            <a:r>
              <a:rPr lang="en-US" err="1"/>
              <a:t>Usuário</a:t>
            </a:r>
            <a:r>
              <a:rPr lang="en-US" dirty="0"/>
              <a:t>, é um </a:t>
            </a:r>
            <a:r>
              <a:rPr lang="en-US" err="1"/>
              <a:t>conceito</a:t>
            </a:r>
            <a:r>
              <a:rPr lang="en-US" dirty="0"/>
              <a:t> </a:t>
            </a:r>
            <a:r>
              <a:rPr lang="en-US" err="1"/>
              <a:t>mais</a:t>
            </a:r>
            <a:r>
              <a:rPr lang="en-US" dirty="0"/>
              <a:t> </a:t>
            </a:r>
            <a:r>
              <a:rPr lang="en-US" err="1"/>
              <a:t>amplo</a:t>
            </a:r>
            <a:r>
              <a:rPr lang="en-US" dirty="0"/>
              <a:t> que </a:t>
            </a:r>
            <a:r>
              <a:rPr lang="en-US" err="1"/>
              <a:t>abrange</a:t>
            </a:r>
            <a:r>
              <a:rPr lang="en-US" dirty="0"/>
              <a:t> </a:t>
            </a:r>
            <a:r>
              <a:rPr lang="en-US" err="1"/>
              <a:t>todos</a:t>
            </a:r>
            <a:r>
              <a:rPr lang="en-US" dirty="0"/>
              <a:t> </a:t>
            </a:r>
            <a:r>
              <a:rPr lang="en-US" err="1"/>
              <a:t>os</a:t>
            </a:r>
            <a:r>
              <a:rPr lang="en-US" dirty="0"/>
              <a:t> </a:t>
            </a:r>
            <a:r>
              <a:rPr lang="en-US" err="1"/>
              <a:t>aspectos</a:t>
            </a:r>
            <a:r>
              <a:rPr lang="en-US" dirty="0"/>
              <a:t> da </a:t>
            </a:r>
            <a:r>
              <a:rPr lang="en-US" err="1"/>
              <a:t>interação</a:t>
            </a:r>
            <a:r>
              <a:rPr lang="en-US" dirty="0"/>
              <a:t> do </a:t>
            </a:r>
            <a:r>
              <a:rPr lang="en-US" err="1"/>
              <a:t>usuário</a:t>
            </a:r>
            <a:r>
              <a:rPr lang="en-US" dirty="0"/>
              <a:t> com o </a:t>
            </a:r>
            <a:r>
              <a:rPr lang="en-US" err="1"/>
              <a:t>produto</a:t>
            </a:r>
            <a:r>
              <a:rPr lang="en-US" dirty="0"/>
              <a:t>, </a:t>
            </a:r>
            <a:r>
              <a:rPr lang="en-US" err="1"/>
              <a:t>focando</a:t>
            </a:r>
            <a:r>
              <a:rPr lang="en-US" dirty="0"/>
              <a:t> </a:t>
            </a:r>
            <a:r>
              <a:rPr lang="en-US" err="1"/>
              <a:t>em</a:t>
            </a:r>
            <a:r>
              <a:rPr lang="en-US" dirty="0"/>
              <a:t> </a:t>
            </a:r>
            <a:r>
              <a:rPr lang="en-US" err="1"/>
              <a:t>como</a:t>
            </a:r>
            <a:r>
              <a:rPr lang="en-US" dirty="0"/>
              <a:t> o </a:t>
            </a:r>
            <a:r>
              <a:rPr lang="en-US" err="1"/>
              <a:t>usuário</a:t>
            </a:r>
            <a:r>
              <a:rPr lang="en-US" dirty="0"/>
              <a:t> se sente </a:t>
            </a:r>
            <a:r>
              <a:rPr lang="en-US" err="1"/>
              <a:t>durante</a:t>
            </a:r>
            <a:r>
              <a:rPr lang="en-US" dirty="0"/>
              <a:t> </a:t>
            </a:r>
            <a:r>
              <a:rPr lang="en-US" err="1"/>
              <a:t>toda</a:t>
            </a:r>
            <a:r>
              <a:rPr lang="en-US" dirty="0"/>
              <a:t> a </a:t>
            </a:r>
            <a:r>
              <a:rPr lang="en-US" err="1"/>
              <a:t>sua</a:t>
            </a:r>
            <a:r>
              <a:rPr lang="en-US" dirty="0"/>
              <a:t> jornada com o </a:t>
            </a:r>
            <a:r>
              <a:rPr lang="en-US" err="1"/>
              <a:t>produto</a:t>
            </a:r>
            <a:r>
              <a:rPr lang="en-US" dirty="0"/>
              <a:t>.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importância</a:t>
            </a:r>
            <a:r>
              <a:rPr lang="en-US" dirty="0"/>
              <a:t> de UI e UX é </a:t>
            </a:r>
            <a:r>
              <a:rPr lang="en-US" dirty="0" err="1"/>
              <a:t>evidente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digitais</a:t>
            </a:r>
            <a:r>
              <a:rPr lang="en-US" dirty="0"/>
              <a:t> </a:t>
            </a:r>
            <a:r>
              <a:rPr lang="en-US" dirty="0" err="1"/>
              <a:t>bem-sucedidos</a:t>
            </a:r>
            <a:r>
              <a:rPr lang="en-US" dirty="0"/>
              <a:t>. Uma interface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projetada</a:t>
            </a:r>
            <a:r>
              <a:rPr lang="en-US" dirty="0"/>
              <a:t> (UI)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ser </a:t>
            </a:r>
            <a:r>
              <a:rPr lang="en-US" dirty="0" err="1"/>
              <a:t>visualmente</a:t>
            </a:r>
            <a:r>
              <a:rPr lang="en-US" dirty="0"/>
              <a:t> </a:t>
            </a:r>
            <a:r>
              <a:rPr lang="en-US" dirty="0" err="1"/>
              <a:t>atraente</a:t>
            </a:r>
            <a:r>
              <a:rPr lang="en-US" dirty="0"/>
              <a:t> e </a:t>
            </a:r>
            <a:r>
              <a:rPr lang="en-US" dirty="0" err="1"/>
              <a:t>organizada</a:t>
            </a:r>
            <a:r>
              <a:rPr lang="en-US" dirty="0"/>
              <a:t>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proporcionar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 e </a:t>
            </a:r>
            <a:r>
              <a:rPr lang="en-US" dirty="0" err="1"/>
              <a:t>intuitiva</a:t>
            </a:r>
            <a:r>
              <a:rPr lang="en-US" dirty="0"/>
              <a:t> (UX) para o </a:t>
            </a:r>
            <a:r>
              <a:rPr lang="en-US" dirty="0" err="1"/>
              <a:t>usuário</a:t>
            </a:r>
            <a:r>
              <a:rPr lang="en-US" dirty="0"/>
              <a:t>. Produtos com </a:t>
            </a:r>
            <a:r>
              <a:rPr lang="en-US" dirty="0" err="1"/>
              <a:t>uma</a:t>
            </a:r>
            <a:r>
              <a:rPr lang="en-US" dirty="0"/>
              <a:t> boa </a:t>
            </a:r>
            <a:r>
              <a:rPr lang="en-US" dirty="0" err="1"/>
              <a:t>combinação</a:t>
            </a:r>
            <a:r>
              <a:rPr lang="en-US" dirty="0"/>
              <a:t> de UI e UX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atraem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mantêm</a:t>
            </a:r>
            <a:r>
              <a:rPr lang="en-US" dirty="0"/>
              <a:t> </a:t>
            </a:r>
            <a:r>
              <a:rPr lang="en-US" dirty="0" err="1"/>
              <a:t>engajados</a:t>
            </a:r>
            <a:r>
              <a:rPr lang="en-US" dirty="0"/>
              <a:t> e </a:t>
            </a:r>
            <a:r>
              <a:rPr lang="en-US" dirty="0" err="1"/>
              <a:t>satisfeitos</a:t>
            </a:r>
            <a:r>
              <a:rPr lang="en-US" dirty="0"/>
              <a:t>.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compreensão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explorar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 UI e a UX se inter-</a:t>
            </a:r>
            <a:r>
              <a:rPr lang="en-US" dirty="0" err="1"/>
              <a:t>relacionam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a </a:t>
            </a:r>
            <a:r>
              <a:rPr lang="en-US" dirty="0" err="1"/>
              <a:t>eficácia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impactar</a:t>
            </a:r>
            <a:r>
              <a:rPr lang="en-US" dirty="0"/>
              <a:t> </a:t>
            </a:r>
            <a:r>
              <a:rPr lang="en-US" dirty="0" err="1"/>
              <a:t>diretamente</a:t>
            </a:r>
            <a:r>
              <a:rPr lang="en-US" dirty="0"/>
              <a:t> a </a:t>
            </a:r>
            <a:r>
              <a:rPr lang="en-US" dirty="0" err="1"/>
              <a:t>satisfação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A </a:t>
            </a:r>
            <a:r>
              <a:rPr lang="en-US" dirty="0" err="1"/>
              <a:t>compreensão</a:t>
            </a:r>
            <a:r>
              <a:rPr lang="en-US" dirty="0"/>
              <a:t> </a:t>
            </a:r>
            <a:r>
              <a:rPr lang="en-US" dirty="0" err="1"/>
              <a:t>desses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 </a:t>
            </a:r>
            <a:r>
              <a:rPr lang="en-US" dirty="0" err="1"/>
              <a:t>estabelecerá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</a:t>
            </a:r>
            <a:r>
              <a:rPr lang="en-US" dirty="0" err="1"/>
              <a:t>sólida</a:t>
            </a:r>
            <a:r>
              <a:rPr lang="en-US" dirty="0"/>
              <a:t> para as </a:t>
            </a:r>
            <a:r>
              <a:rPr lang="en-US" dirty="0" err="1"/>
              <a:t>discussões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aprofundadas</a:t>
            </a:r>
            <a:r>
              <a:rPr lang="en-US" dirty="0"/>
              <a:t> que se </a:t>
            </a:r>
            <a:r>
              <a:rPr lang="en-US" dirty="0" err="1"/>
              <a:t>seguirão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princípios</a:t>
            </a:r>
            <a:r>
              <a:rPr lang="en-US" dirty="0"/>
              <a:t>, </a:t>
            </a:r>
            <a:r>
              <a:rPr lang="en-US" dirty="0" err="1"/>
              <a:t>técnicas</a:t>
            </a:r>
            <a:r>
              <a:rPr lang="en-US" dirty="0"/>
              <a:t> e </a:t>
            </a:r>
            <a:r>
              <a:rPr lang="en-US" dirty="0" err="1"/>
              <a:t>práticas</a:t>
            </a:r>
            <a:r>
              <a:rPr lang="en-US" dirty="0"/>
              <a:t> </a:t>
            </a:r>
            <a:r>
              <a:rPr lang="en-US" dirty="0" err="1"/>
              <a:t>recomendadas</a:t>
            </a:r>
            <a:r>
              <a:rPr lang="en-US" dirty="0"/>
              <a:t> para o design de interfaces e </a:t>
            </a:r>
            <a:r>
              <a:rPr lang="en-US" dirty="0" err="1"/>
              <a:t>experiências</a:t>
            </a:r>
            <a:r>
              <a:rPr lang="en-US" dirty="0"/>
              <a:t> de </a:t>
            </a:r>
            <a:r>
              <a:rPr lang="en-US" dirty="0" err="1"/>
              <a:t>usuário</a:t>
            </a:r>
            <a:r>
              <a:rPr lang="en-US" dirty="0"/>
              <a:t>.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7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</a:t>
            </a:r>
            <a:r>
              <a:rPr lang="en-US" b="1"/>
              <a:t>Coleta de dados: </a:t>
            </a:r>
            <a:r>
              <a:rPr lang="en-US" b="1" err="1"/>
              <a:t>entrevistas</a:t>
            </a:r>
            <a:r>
              <a:rPr lang="en-US" b="1"/>
              <a:t>, </a:t>
            </a:r>
            <a:r>
              <a:rPr lang="en-US" b="1" err="1"/>
              <a:t>questionários</a:t>
            </a:r>
            <a:r>
              <a:rPr lang="en-US" b="1"/>
              <a:t>, </a:t>
            </a:r>
            <a:r>
              <a:rPr lang="en-US" b="1" err="1"/>
              <a:t>observação</a:t>
            </a:r>
            <a:endParaRPr lang="en-US" err="1"/>
          </a:p>
          <a:p>
            <a:r>
              <a:rPr lang="en-US"/>
              <a:t>A coleta de dados é o primeiro passo para entender as necessidades, expectativas e comportamentos dos usuários. Essa etapa envolve a utilização de diferentes métodos:</a:t>
            </a:r>
          </a:p>
          <a:p>
            <a:pPr marL="285750" indent="-285750">
              <a:buFont typeface="Arial"/>
              <a:buChar char="•"/>
            </a:pPr>
            <a:r>
              <a:rPr lang="en-US" b="1" err="1"/>
              <a:t>Entrevistas</a:t>
            </a:r>
            <a:r>
              <a:rPr lang="en-US"/>
              <a:t>: </a:t>
            </a:r>
            <a:r>
              <a:rPr lang="en-US" err="1"/>
              <a:t>Fornecem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visão</a:t>
            </a:r>
            <a:r>
              <a:rPr lang="en-US"/>
              <a:t> </a:t>
            </a:r>
            <a:r>
              <a:rPr lang="en-US" err="1"/>
              <a:t>detalhada</a:t>
            </a:r>
            <a:r>
              <a:rPr lang="en-US"/>
              <a:t> e </a:t>
            </a:r>
            <a:r>
              <a:rPr lang="en-US" err="1"/>
              <a:t>qualitativa</a:t>
            </a:r>
            <a:r>
              <a:rPr lang="en-US"/>
              <a:t> das </a:t>
            </a:r>
            <a:r>
              <a:rPr lang="en-US" err="1"/>
              <a:t>experiências</a:t>
            </a:r>
            <a:r>
              <a:rPr lang="en-US"/>
              <a:t> e </a:t>
            </a:r>
            <a:r>
              <a:rPr lang="en-US" err="1"/>
              <a:t>expectativas</a:t>
            </a:r>
            <a:r>
              <a:rPr lang="en-US"/>
              <a:t> dos </a:t>
            </a:r>
            <a:r>
              <a:rPr lang="en-US" err="1"/>
              <a:t>usuários</a:t>
            </a:r>
            <a:r>
              <a:rPr lang="en-US"/>
              <a:t>. </a:t>
            </a:r>
            <a:r>
              <a:rPr lang="en-US" err="1"/>
              <a:t>Permitem</a:t>
            </a:r>
            <a:r>
              <a:rPr lang="en-US"/>
              <a:t> </a:t>
            </a:r>
            <a:r>
              <a:rPr lang="en-US" err="1"/>
              <a:t>compreender</a:t>
            </a:r>
            <a:r>
              <a:rPr lang="en-US"/>
              <a:t> </a:t>
            </a:r>
            <a:r>
              <a:rPr lang="en-US" err="1"/>
              <a:t>suas</a:t>
            </a:r>
            <a:r>
              <a:rPr lang="en-US"/>
              <a:t> </a:t>
            </a:r>
            <a:r>
              <a:rPr lang="en-US" err="1"/>
              <a:t>dores</a:t>
            </a:r>
            <a:r>
              <a:rPr lang="en-US"/>
              <a:t> e </a:t>
            </a:r>
            <a:r>
              <a:rPr lang="en-US" err="1"/>
              <a:t>motivações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profundidade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Questionários</a:t>
            </a:r>
            <a:r>
              <a:rPr lang="en-US" dirty="0"/>
              <a:t>: São </a:t>
            </a:r>
            <a:r>
              <a:rPr lang="en-US" dirty="0" err="1"/>
              <a:t>úteis</a:t>
            </a:r>
            <a:r>
              <a:rPr lang="en-US" dirty="0"/>
              <a:t> para </a:t>
            </a:r>
            <a:r>
              <a:rPr lang="en-US" dirty="0" err="1"/>
              <a:t>alcançar</a:t>
            </a:r>
            <a:r>
              <a:rPr lang="en-US" dirty="0"/>
              <a:t> um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de </a:t>
            </a:r>
            <a:r>
              <a:rPr lang="en-US" dirty="0" err="1"/>
              <a:t>pessoas</a:t>
            </a:r>
            <a:r>
              <a:rPr lang="en-US" dirty="0"/>
              <a:t>, </a:t>
            </a:r>
            <a:r>
              <a:rPr lang="en-US" dirty="0" err="1"/>
              <a:t>coletando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quantitativas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ajudar</a:t>
            </a:r>
            <a:r>
              <a:rPr lang="en-US" dirty="0"/>
              <a:t> a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tendências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Observação</a:t>
            </a:r>
            <a:r>
              <a:rPr lang="en-US" dirty="0"/>
              <a:t>: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observação</a:t>
            </a:r>
            <a:r>
              <a:rPr lang="en-US" dirty="0"/>
              <a:t> </a:t>
            </a:r>
            <a:r>
              <a:rPr lang="en-US" dirty="0" err="1"/>
              <a:t>direta</a:t>
            </a:r>
            <a:r>
              <a:rPr lang="en-US" dirty="0"/>
              <a:t> dos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interagindo</a:t>
            </a:r>
            <a:r>
              <a:rPr lang="en-US" dirty="0"/>
              <a:t> com 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produto</a:t>
            </a:r>
            <a:r>
              <a:rPr lang="en-US" dirty="0"/>
              <a:t>,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comportamentos</a:t>
            </a:r>
            <a:r>
              <a:rPr lang="en-US" dirty="0"/>
              <a:t> e </a:t>
            </a:r>
            <a:r>
              <a:rPr lang="en-US" dirty="0" err="1"/>
              <a:t>problemas</a:t>
            </a:r>
            <a:r>
              <a:rPr lang="en-US" dirty="0"/>
              <a:t> que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próprios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relatar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é </a:t>
            </a:r>
            <a:r>
              <a:rPr lang="en-US" dirty="0" err="1"/>
              <a:t>reunir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ricas</a:t>
            </a:r>
            <a:r>
              <a:rPr lang="en-US" dirty="0"/>
              <a:t> e </a:t>
            </a:r>
            <a:r>
              <a:rPr lang="en-US" dirty="0" err="1"/>
              <a:t>diversificadas</a:t>
            </a:r>
            <a:r>
              <a:rPr lang="en-US" dirty="0"/>
              <a:t> que </a:t>
            </a:r>
            <a:r>
              <a:rPr lang="en-US" dirty="0" err="1"/>
              <a:t>ajudem</a:t>
            </a:r>
            <a:r>
              <a:rPr lang="en-US" dirty="0"/>
              <a:t> a </a:t>
            </a:r>
            <a:r>
              <a:rPr lang="en-US" dirty="0" err="1"/>
              <a:t>informar</a:t>
            </a:r>
            <a:r>
              <a:rPr lang="en-US" dirty="0"/>
              <a:t> as </a:t>
            </a:r>
            <a:r>
              <a:rPr lang="en-US" dirty="0" err="1"/>
              <a:t>decisões</a:t>
            </a:r>
            <a:r>
              <a:rPr lang="en-US" dirty="0"/>
              <a:t> de design e </a:t>
            </a:r>
            <a:r>
              <a:rPr lang="en-US" dirty="0" err="1"/>
              <a:t>desenvolvimento</a:t>
            </a:r>
            <a:r>
              <a:rPr lang="en-US" dirty="0"/>
              <a:t> da interface.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r>
              <a:rPr lang="en-US" dirty="0"/>
              <a:t>2. </a:t>
            </a:r>
            <a:r>
              <a:rPr lang="en-US" b="1" dirty="0" err="1"/>
              <a:t>Objetivos</a:t>
            </a:r>
            <a:r>
              <a:rPr lang="en-US" b="1" dirty="0"/>
              <a:t> da </a:t>
            </a:r>
            <a:r>
              <a:rPr lang="en-US" b="1" dirty="0" err="1"/>
              <a:t>pesquisa</a:t>
            </a:r>
            <a:r>
              <a:rPr lang="en-US" b="1" dirty="0"/>
              <a:t> com o </a:t>
            </a:r>
            <a:r>
              <a:rPr lang="en-US" b="1" dirty="0" err="1"/>
              <a:t>usuário</a:t>
            </a:r>
            <a:endParaRPr lang="en-US" dirty="0" err="1">
              <a:ea typeface="Calibri"/>
              <a:cs typeface="Calibri"/>
            </a:endParaRPr>
          </a:p>
          <a:p>
            <a:r>
              <a:rPr lang="en-US" dirty="0"/>
              <a:t>Antes de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, é fundamental </a:t>
            </a:r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claramente</a:t>
            </a:r>
            <a:r>
              <a:rPr lang="en-US" dirty="0"/>
              <a:t>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garantir</a:t>
            </a:r>
            <a:r>
              <a:rPr lang="en-US" dirty="0"/>
              <a:t> que as </a:t>
            </a:r>
            <a:r>
              <a:rPr lang="en-US" dirty="0" err="1"/>
              <a:t>perguntas</a:t>
            </a:r>
            <a:r>
              <a:rPr lang="en-US" dirty="0"/>
              <a:t> </a:t>
            </a:r>
            <a:r>
              <a:rPr lang="en-US" dirty="0" err="1"/>
              <a:t>certas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e que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coletados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relevantes</a:t>
            </a:r>
            <a:r>
              <a:rPr lang="en-US" dirty="0"/>
              <a:t> para o </a:t>
            </a:r>
            <a:r>
              <a:rPr lang="en-US" dirty="0" err="1"/>
              <a:t>projeto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incluir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Identificar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enfrentam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usar o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serviço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Entender</a:t>
            </a:r>
            <a:r>
              <a:rPr lang="en-US" b="1" dirty="0"/>
              <a:t> as </a:t>
            </a:r>
            <a:r>
              <a:rPr lang="en-US" b="1" dirty="0" err="1"/>
              <a:t>necessidades</a:t>
            </a:r>
            <a:r>
              <a:rPr lang="en-US" b="1" dirty="0"/>
              <a:t> e </a:t>
            </a:r>
            <a:r>
              <a:rPr lang="en-US" b="1" dirty="0" err="1"/>
              <a:t>expectativas</a:t>
            </a:r>
            <a:r>
              <a:rPr lang="en-US" dirty="0"/>
              <a:t> dos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a </a:t>
            </a:r>
            <a:r>
              <a:rPr lang="en-US" dirty="0" err="1"/>
              <a:t>funcionalidades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Avaliar</a:t>
            </a:r>
            <a:r>
              <a:rPr lang="en-US" dirty="0"/>
              <a:t> </a:t>
            </a:r>
            <a:r>
              <a:rPr lang="en-US" b="1" dirty="0"/>
              <a:t>a </a:t>
            </a:r>
            <a:r>
              <a:rPr lang="en-US" b="1" dirty="0" err="1"/>
              <a:t>usabilidade</a:t>
            </a:r>
            <a:r>
              <a:rPr lang="en-US" b="1" dirty="0"/>
              <a:t> e a </a:t>
            </a:r>
            <a:r>
              <a:rPr lang="en-US" b="1" dirty="0" err="1"/>
              <a:t>eficiência</a:t>
            </a:r>
            <a:r>
              <a:rPr lang="en-US" dirty="0"/>
              <a:t> do design </a:t>
            </a:r>
            <a:r>
              <a:rPr lang="en-US" dirty="0" err="1"/>
              <a:t>atual</a:t>
            </a:r>
            <a:r>
              <a:rPr lang="en-US" dirty="0"/>
              <a:t>, </a:t>
            </a:r>
            <a:r>
              <a:rPr lang="en-US" dirty="0" err="1"/>
              <a:t>identificando</a:t>
            </a:r>
            <a:r>
              <a:rPr lang="en-US" dirty="0"/>
              <a:t> </a:t>
            </a:r>
            <a:r>
              <a:rPr lang="en-US" dirty="0" err="1"/>
              <a:t>áreas</a:t>
            </a:r>
            <a:r>
              <a:rPr lang="en-US" dirty="0"/>
              <a:t> para </a:t>
            </a:r>
            <a:r>
              <a:rPr lang="en-US" dirty="0" err="1"/>
              <a:t>melhoria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Definir </a:t>
            </a:r>
            <a:r>
              <a:rPr lang="en-US" dirty="0" err="1"/>
              <a:t>objetivos</a:t>
            </a:r>
            <a:r>
              <a:rPr lang="en-US" dirty="0"/>
              <a:t> claros </a:t>
            </a:r>
            <a:r>
              <a:rPr lang="en-US" dirty="0" err="1"/>
              <a:t>orienta</a:t>
            </a:r>
            <a:r>
              <a:rPr lang="en-US" dirty="0"/>
              <a:t> a </a:t>
            </a:r>
            <a:r>
              <a:rPr lang="en-US" dirty="0" err="1"/>
              <a:t>pesquisa</a:t>
            </a:r>
            <a:r>
              <a:rPr lang="en-US" dirty="0"/>
              <a:t> e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insights </a:t>
            </a:r>
            <a:r>
              <a:rPr lang="en-US" dirty="0" err="1"/>
              <a:t>coletados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úteis</a:t>
            </a:r>
            <a:r>
              <a:rPr lang="en-US" dirty="0"/>
              <a:t> e </a:t>
            </a:r>
            <a:r>
              <a:rPr lang="en-US" dirty="0" err="1"/>
              <a:t>aplicáveis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processo</a:t>
            </a:r>
            <a:r>
              <a:rPr lang="en-US" dirty="0"/>
              <a:t> de design.</a:t>
            </a:r>
            <a:endParaRPr lang="en-US" dirty="0">
              <a:ea typeface="Calibri"/>
              <a:cs typeface="Calibri"/>
            </a:endParaRPr>
          </a:p>
          <a:p>
            <a:endParaRPr lang="en-US"/>
          </a:p>
          <a:p>
            <a:r>
              <a:rPr lang="en-US" dirty="0"/>
              <a:t>3. </a:t>
            </a:r>
            <a:r>
              <a:rPr lang="en-US" b="1" dirty="0" err="1"/>
              <a:t>Integração</a:t>
            </a:r>
            <a:r>
              <a:rPr lang="en-US" b="1" dirty="0"/>
              <a:t> dos insights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melhoria</a:t>
            </a:r>
            <a:r>
              <a:rPr lang="en-US" b="1" dirty="0"/>
              <a:t> da interface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Uma </a:t>
            </a:r>
            <a:r>
              <a:rPr lang="en-US" dirty="0" err="1"/>
              <a:t>vez</a:t>
            </a:r>
            <a:r>
              <a:rPr lang="en-US" dirty="0"/>
              <a:t> que a </a:t>
            </a:r>
            <a:r>
              <a:rPr lang="en-US" dirty="0" err="1"/>
              <a:t>pesquisa</a:t>
            </a:r>
            <a:r>
              <a:rPr lang="en-US" dirty="0"/>
              <a:t> é </a:t>
            </a:r>
            <a:r>
              <a:rPr lang="en-US" dirty="0" err="1"/>
              <a:t>concluída</a:t>
            </a:r>
            <a:r>
              <a:rPr lang="en-US" dirty="0"/>
              <a:t> e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analisados</a:t>
            </a:r>
            <a:r>
              <a:rPr lang="en-US" dirty="0"/>
              <a:t>, o </a:t>
            </a:r>
            <a:r>
              <a:rPr lang="en-US" dirty="0" err="1"/>
              <a:t>próximo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é </a:t>
            </a:r>
            <a:r>
              <a:rPr lang="en-US" dirty="0" err="1"/>
              <a:t>integrar</a:t>
            </a:r>
            <a:r>
              <a:rPr lang="en-US" dirty="0"/>
              <a:t> esses insights no 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melhoria</a:t>
            </a:r>
            <a:r>
              <a:rPr lang="en-US" dirty="0"/>
              <a:t> da interface.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incluir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Ajustar</a:t>
            </a:r>
            <a:r>
              <a:rPr lang="en-US" b="1" dirty="0"/>
              <a:t> o design</a:t>
            </a:r>
            <a:r>
              <a:rPr lang="en-US" dirty="0"/>
              <a:t> para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atender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e </a:t>
            </a:r>
            <a:r>
              <a:rPr lang="en-US" dirty="0" err="1"/>
              <a:t>expectativas</a:t>
            </a:r>
            <a:r>
              <a:rPr lang="en-US" dirty="0"/>
              <a:t> </a:t>
            </a:r>
            <a:r>
              <a:rPr lang="en-US" dirty="0" err="1"/>
              <a:t>identificadas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a </a:t>
            </a:r>
            <a:r>
              <a:rPr lang="en-US" dirty="0" err="1"/>
              <a:t>pesquisa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Refinar</a:t>
            </a:r>
            <a:r>
              <a:rPr lang="en-US" b="1" dirty="0"/>
              <a:t> a </a:t>
            </a:r>
            <a:r>
              <a:rPr lang="en-US" b="1" dirty="0" err="1"/>
              <a:t>usabilidade</a:t>
            </a:r>
            <a:r>
              <a:rPr lang="en-US" dirty="0"/>
              <a:t> com base no feedback dos </a:t>
            </a:r>
            <a:r>
              <a:rPr lang="en-US" dirty="0" err="1"/>
              <a:t>usuários</a:t>
            </a:r>
            <a:r>
              <a:rPr lang="en-US" dirty="0"/>
              <a:t>, </a:t>
            </a:r>
            <a:r>
              <a:rPr lang="en-US" dirty="0" err="1"/>
              <a:t>melhorando</a:t>
            </a:r>
            <a:r>
              <a:rPr lang="en-US" dirty="0"/>
              <a:t> a </a:t>
            </a:r>
            <a:r>
              <a:rPr lang="en-US" dirty="0" err="1"/>
              <a:t>navegação</a:t>
            </a:r>
            <a:r>
              <a:rPr lang="en-US" dirty="0"/>
              <a:t>, a </a:t>
            </a:r>
            <a:r>
              <a:rPr lang="en-US" dirty="0" err="1"/>
              <a:t>organização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 e a </a:t>
            </a:r>
            <a:r>
              <a:rPr lang="en-US" dirty="0" err="1"/>
              <a:t>clareza</a:t>
            </a:r>
            <a:r>
              <a:rPr lang="en-US" dirty="0"/>
              <a:t> das </a:t>
            </a:r>
            <a:r>
              <a:rPr lang="en-US" dirty="0" err="1"/>
              <a:t>interações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Incorporar</a:t>
            </a:r>
            <a:r>
              <a:rPr lang="en-US" b="1" dirty="0"/>
              <a:t> </a:t>
            </a:r>
            <a:r>
              <a:rPr lang="en-US" b="1" dirty="0" err="1"/>
              <a:t>novos</a:t>
            </a:r>
            <a:r>
              <a:rPr lang="en-US" b="1" dirty="0"/>
              <a:t> </a:t>
            </a:r>
            <a:r>
              <a:rPr lang="en-US" b="1" dirty="0" err="1"/>
              <a:t>recursos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remover </a:t>
            </a:r>
            <a:r>
              <a:rPr lang="en-US" b="1" dirty="0" err="1"/>
              <a:t>obstáculos</a:t>
            </a:r>
            <a:r>
              <a:rPr lang="en-US" dirty="0"/>
              <a:t> que </a:t>
            </a:r>
            <a:r>
              <a:rPr lang="en-US" dirty="0" err="1"/>
              <a:t>dificultam</a:t>
            </a:r>
            <a:r>
              <a:rPr lang="en-US" dirty="0"/>
              <a:t> 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A </a:t>
            </a:r>
            <a:r>
              <a:rPr lang="en-US" dirty="0" err="1"/>
              <a:t>integração</a:t>
            </a:r>
            <a:r>
              <a:rPr lang="en-US" dirty="0"/>
              <a:t> dos insights de forma </a:t>
            </a:r>
            <a:r>
              <a:rPr lang="en-US" dirty="0" err="1"/>
              <a:t>eficaz</a:t>
            </a:r>
            <a:r>
              <a:rPr lang="en-US" dirty="0"/>
              <a:t> </a:t>
            </a:r>
            <a:r>
              <a:rPr lang="en-US" dirty="0" err="1"/>
              <a:t>resulta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interface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centrada</a:t>
            </a:r>
            <a:r>
              <a:rPr lang="en-US" dirty="0"/>
              <a:t> no </a:t>
            </a:r>
            <a:r>
              <a:rPr lang="en-US" dirty="0" err="1"/>
              <a:t>usuário</a:t>
            </a:r>
            <a:r>
              <a:rPr lang="en-US" dirty="0"/>
              <a:t>, </a:t>
            </a:r>
            <a:r>
              <a:rPr lang="en-US" dirty="0" err="1"/>
              <a:t>proporcionando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satisfatória</a:t>
            </a:r>
            <a:r>
              <a:rPr lang="en-US" dirty="0"/>
              <a:t> e </a:t>
            </a:r>
            <a:r>
              <a:rPr lang="en-US" dirty="0" err="1"/>
              <a:t>eficiente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2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do Design Thinking </a:t>
            </a:r>
            <a:r>
              <a:rPr lang="en-US" dirty="0" err="1"/>
              <a:t>envolve</a:t>
            </a:r>
            <a:r>
              <a:rPr lang="en-US" dirty="0"/>
              <a:t> </a:t>
            </a:r>
            <a:r>
              <a:rPr lang="en-US" b="1" dirty="0" err="1"/>
              <a:t>compreender</a:t>
            </a:r>
            <a:r>
              <a:rPr lang="en-US" b="1" dirty="0"/>
              <a:t> </a:t>
            </a:r>
            <a:r>
              <a:rPr lang="en-US" b="1" dirty="0" err="1"/>
              <a:t>profundamente</a:t>
            </a:r>
            <a:r>
              <a:rPr lang="en-US" b="1" dirty="0"/>
              <a:t> as </a:t>
            </a:r>
            <a:r>
              <a:rPr lang="en-US" b="1" dirty="0" err="1"/>
              <a:t>necessidades</a:t>
            </a:r>
            <a:r>
              <a:rPr lang="en-US" b="1" dirty="0"/>
              <a:t> e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desafios</a:t>
            </a:r>
            <a:r>
              <a:rPr lang="en-US" b="1" dirty="0"/>
              <a:t> dos </a:t>
            </a:r>
            <a:r>
              <a:rPr lang="en-US" b="1" dirty="0" err="1"/>
              <a:t>usuários</a:t>
            </a:r>
            <a:r>
              <a:rPr lang="en-US" dirty="0"/>
              <a:t>. Para </a:t>
            </a:r>
            <a:r>
              <a:rPr lang="en-US" dirty="0" err="1"/>
              <a:t>isso</a:t>
            </a:r>
            <a:r>
              <a:rPr lang="en-US" dirty="0"/>
              <a:t>,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colocar</a:t>
            </a:r>
            <a:r>
              <a:rPr lang="en-US" dirty="0"/>
              <a:t>-se no </a:t>
            </a:r>
            <a:r>
              <a:rPr lang="en-US" dirty="0" err="1"/>
              <a:t>lugar</a:t>
            </a:r>
            <a:r>
              <a:rPr lang="en-US" dirty="0"/>
              <a:t> deles e </a:t>
            </a:r>
            <a:r>
              <a:rPr lang="en-US" dirty="0" err="1"/>
              <a:t>observar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comportamentos</a:t>
            </a:r>
            <a:r>
              <a:rPr lang="en-US" dirty="0"/>
              <a:t> e </a:t>
            </a:r>
            <a:r>
              <a:rPr lang="en-US" dirty="0" err="1"/>
              <a:t>sentimentos</a:t>
            </a:r>
            <a:r>
              <a:rPr lang="en-US" dirty="0"/>
              <a:t>.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práticas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para </a:t>
            </a:r>
            <a:r>
              <a:rPr lang="en-US" dirty="0" err="1"/>
              <a:t>desenvolver</a:t>
            </a:r>
            <a:r>
              <a:rPr lang="en-US" dirty="0"/>
              <a:t> </a:t>
            </a:r>
            <a:r>
              <a:rPr lang="en-US" dirty="0" err="1"/>
              <a:t>empatia</a:t>
            </a:r>
            <a:r>
              <a:rPr lang="en-US" dirty="0"/>
              <a:t> </a:t>
            </a:r>
            <a:r>
              <a:rPr lang="en-US" dirty="0" err="1"/>
              <a:t>incluem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Entrevistas</a:t>
            </a:r>
            <a:r>
              <a:rPr lang="en-US" b="1" dirty="0"/>
              <a:t> e </a:t>
            </a:r>
            <a:r>
              <a:rPr lang="en-US" b="1" dirty="0" err="1"/>
              <a:t>observações</a:t>
            </a:r>
            <a:r>
              <a:rPr lang="en-US" dirty="0"/>
              <a:t> para </a:t>
            </a:r>
            <a:r>
              <a:rPr lang="en-US" dirty="0" err="1"/>
              <a:t>captar</a:t>
            </a:r>
            <a:r>
              <a:rPr lang="en-US" dirty="0"/>
              <a:t> as </a:t>
            </a:r>
            <a:r>
              <a:rPr lang="en-US" dirty="0" err="1"/>
              <a:t>experiências</a:t>
            </a:r>
            <a:r>
              <a:rPr lang="en-US" dirty="0"/>
              <a:t> e </a:t>
            </a:r>
            <a:r>
              <a:rPr lang="en-US" dirty="0" err="1"/>
              <a:t>emoções</a:t>
            </a:r>
            <a:r>
              <a:rPr lang="en-US" dirty="0"/>
              <a:t> dos </a:t>
            </a:r>
            <a:r>
              <a:rPr lang="en-US" dirty="0" err="1"/>
              <a:t>usuários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Mapas de </a:t>
            </a:r>
            <a:r>
              <a:rPr lang="en-US" b="1" dirty="0" err="1"/>
              <a:t>empatia</a:t>
            </a:r>
            <a:r>
              <a:rPr lang="en-US" dirty="0"/>
              <a:t>, que </a:t>
            </a:r>
            <a:r>
              <a:rPr lang="en-US" dirty="0" err="1"/>
              <a:t>ajudam</a:t>
            </a:r>
            <a:r>
              <a:rPr lang="en-US" dirty="0"/>
              <a:t> a </a:t>
            </a:r>
            <a:r>
              <a:rPr lang="en-US" dirty="0" err="1"/>
              <a:t>visualizar</a:t>
            </a:r>
            <a:r>
              <a:rPr lang="en-US" dirty="0"/>
              <a:t> o que o </a:t>
            </a:r>
            <a:r>
              <a:rPr lang="en-US" dirty="0" err="1"/>
              <a:t>usuário</a:t>
            </a:r>
            <a:r>
              <a:rPr lang="en-US" dirty="0"/>
              <a:t> sente, </a:t>
            </a:r>
            <a:r>
              <a:rPr lang="en-US" dirty="0" err="1"/>
              <a:t>vê</a:t>
            </a:r>
            <a:r>
              <a:rPr lang="en-US" dirty="0"/>
              <a:t>, </a:t>
            </a:r>
            <a:r>
              <a:rPr lang="en-US" dirty="0" err="1"/>
              <a:t>ouve</a:t>
            </a:r>
            <a:r>
              <a:rPr lang="en-US" dirty="0"/>
              <a:t> e </a:t>
            </a:r>
            <a:r>
              <a:rPr lang="en-US" dirty="0" err="1"/>
              <a:t>pensa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interagir</a:t>
            </a:r>
            <a:r>
              <a:rPr lang="en-US" dirty="0"/>
              <a:t> com o </a:t>
            </a:r>
            <a:r>
              <a:rPr lang="en-US" dirty="0" err="1"/>
              <a:t>produto</a:t>
            </a:r>
            <a:r>
              <a:rPr lang="en-US" dirty="0"/>
              <a:t>.</a:t>
            </a:r>
          </a:p>
          <a:p>
            <a:r>
              <a:rPr lang="en-US" dirty="0"/>
              <a:t>Essa </a:t>
            </a:r>
            <a:r>
              <a:rPr lang="en-US" dirty="0" err="1"/>
              <a:t>fase</a:t>
            </a:r>
            <a:r>
              <a:rPr lang="en-US" dirty="0"/>
              <a:t> é </a:t>
            </a:r>
            <a:r>
              <a:rPr lang="en-US" dirty="0" err="1"/>
              <a:t>essencial</a:t>
            </a:r>
            <a:r>
              <a:rPr lang="en-US" dirty="0"/>
              <a:t> para </a:t>
            </a:r>
            <a:r>
              <a:rPr lang="en-US" dirty="0" err="1"/>
              <a:t>garantir</a:t>
            </a:r>
            <a:r>
              <a:rPr lang="en-US" dirty="0"/>
              <a:t> que o design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centrado</a:t>
            </a:r>
            <a:r>
              <a:rPr lang="en-US" dirty="0"/>
              <a:t> no ser </a:t>
            </a:r>
            <a:r>
              <a:rPr lang="en-US" dirty="0" err="1"/>
              <a:t>humano</a:t>
            </a:r>
            <a:r>
              <a:rPr lang="en-US" dirty="0"/>
              <a:t>, </a:t>
            </a:r>
            <a:r>
              <a:rPr lang="en-US" dirty="0" err="1"/>
              <a:t>oferecendo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que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atendam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dos </a:t>
            </a:r>
            <a:r>
              <a:rPr lang="en-US" dirty="0" err="1"/>
              <a:t>usuários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0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coletar</a:t>
            </a:r>
            <a:r>
              <a:rPr lang="en-US" dirty="0"/>
              <a:t> as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empatia</a:t>
            </a:r>
            <a:r>
              <a:rPr lang="en-US" dirty="0"/>
              <a:t>, é hora de </a:t>
            </a:r>
            <a:r>
              <a:rPr lang="en-US" b="1" dirty="0" err="1"/>
              <a:t>definir</a:t>
            </a:r>
            <a:r>
              <a:rPr lang="en-US" b="1" dirty="0"/>
              <a:t> o </a:t>
            </a:r>
            <a:r>
              <a:rPr lang="en-US" b="1" dirty="0" err="1"/>
              <a:t>problema</a:t>
            </a:r>
            <a:r>
              <a:rPr lang="en-US" b="1" dirty="0"/>
              <a:t> que </a:t>
            </a:r>
            <a:r>
              <a:rPr lang="en-US" b="1" dirty="0" err="1"/>
              <a:t>precisa</a:t>
            </a:r>
            <a:r>
              <a:rPr lang="en-US" b="1" dirty="0"/>
              <a:t> ser </a:t>
            </a:r>
            <a:r>
              <a:rPr lang="en-US" b="1" dirty="0" err="1"/>
              <a:t>resolvido</a:t>
            </a:r>
            <a:r>
              <a:rPr lang="en-US" dirty="0"/>
              <a:t>. Nessa </a:t>
            </a:r>
            <a:r>
              <a:rPr lang="en-US" dirty="0" err="1"/>
              <a:t>etapa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sintetiza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insights </a:t>
            </a:r>
            <a:r>
              <a:rPr lang="en-US" dirty="0" err="1"/>
              <a:t>obtidos</a:t>
            </a:r>
            <a:r>
              <a:rPr lang="en-US" dirty="0"/>
              <a:t>, </a:t>
            </a:r>
            <a:r>
              <a:rPr lang="en-US" dirty="0" err="1"/>
              <a:t>identificando</a:t>
            </a:r>
            <a:r>
              <a:rPr lang="en-US" dirty="0"/>
              <a:t> as </a:t>
            </a:r>
            <a:r>
              <a:rPr lang="en-US" dirty="0" err="1"/>
              <a:t>necessidades</a:t>
            </a:r>
            <a:r>
              <a:rPr lang="en-US" dirty="0"/>
              <a:t> e </a:t>
            </a:r>
            <a:r>
              <a:rPr lang="en-US" dirty="0" err="1"/>
              <a:t>desafios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. A </a:t>
            </a:r>
            <a:r>
              <a:rPr lang="en-US" dirty="0" err="1"/>
              <a:t>definição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focar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relevantes</a:t>
            </a:r>
            <a:r>
              <a:rPr lang="en-US" dirty="0"/>
              <a:t> e </a:t>
            </a:r>
            <a:r>
              <a:rPr lang="en-US" dirty="0" err="1"/>
              <a:t>eficazes</a:t>
            </a:r>
            <a:r>
              <a:rPr lang="en-US" dirty="0"/>
              <a:t>. Ela </a:t>
            </a:r>
            <a:r>
              <a:rPr lang="en-US" dirty="0" err="1"/>
              <a:t>envolve</a:t>
            </a:r>
            <a:r>
              <a:rPr lang="en-US" dirty="0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Analisar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dados</a:t>
            </a:r>
            <a:r>
              <a:rPr lang="en-US" dirty="0"/>
              <a:t> </a:t>
            </a:r>
            <a:r>
              <a:rPr lang="en-US" dirty="0" err="1"/>
              <a:t>coletados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empatia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Identificar</a:t>
            </a:r>
            <a:r>
              <a:rPr lang="en-US" b="1" dirty="0"/>
              <a:t> </a:t>
            </a:r>
            <a:r>
              <a:rPr lang="en-US" b="1" dirty="0" err="1"/>
              <a:t>padrões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recorrentes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dos </a:t>
            </a:r>
            <a:r>
              <a:rPr lang="en-US" dirty="0" err="1"/>
              <a:t>usuários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Formular </a:t>
            </a:r>
            <a:r>
              <a:rPr lang="en-US" b="1" dirty="0" err="1"/>
              <a:t>uma</a:t>
            </a:r>
            <a:r>
              <a:rPr lang="en-US" b="1" dirty="0"/>
              <a:t> </a:t>
            </a:r>
            <a:r>
              <a:rPr lang="en-US" b="1" dirty="0" err="1"/>
              <a:t>declaração</a:t>
            </a:r>
            <a:r>
              <a:rPr lang="en-US" b="1" dirty="0"/>
              <a:t> de </a:t>
            </a:r>
            <a:r>
              <a:rPr lang="en-US" b="1" dirty="0" err="1"/>
              <a:t>problema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e </a:t>
            </a:r>
            <a:r>
              <a:rPr lang="en-US" dirty="0" err="1"/>
              <a:t>direcionada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Definir </a:t>
            </a:r>
            <a:r>
              <a:rPr lang="en-US" dirty="0" err="1"/>
              <a:t>corretamente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é crucial para a </a:t>
            </a:r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adequadas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53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ideação</a:t>
            </a:r>
            <a:r>
              <a:rPr lang="en-US" dirty="0"/>
              <a:t> é o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b="1" dirty="0" err="1"/>
              <a:t>gerar</a:t>
            </a:r>
            <a:r>
              <a:rPr lang="en-US" b="1" dirty="0"/>
              <a:t> o </a:t>
            </a:r>
            <a:r>
              <a:rPr lang="en-US" b="1" dirty="0" err="1"/>
              <a:t>maior</a:t>
            </a:r>
            <a:r>
              <a:rPr lang="en-US" b="1" dirty="0"/>
              <a:t> </a:t>
            </a:r>
            <a:r>
              <a:rPr lang="en-US" b="1" dirty="0" err="1"/>
              <a:t>número</a:t>
            </a:r>
            <a:r>
              <a:rPr lang="en-US" b="1" dirty="0"/>
              <a:t> </a:t>
            </a:r>
            <a:r>
              <a:rPr lang="en-US" b="1" dirty="0" err="1"/>
              <a:t>possível</a:t>
            </a:r>
            <a:r>
              <a:rPr lang="en-US" b="1" dirty="0"/>
              <a:t> de </a:t>
            </a:r>
            <a:r>
              <a:rPr lang="en-US" b="1" dirty="0" err="1"/>
              <a:t>ideias</a:t>
            </a:r>
            <a:r>
              <a:rPr lang="en-US" dirty="0"/>
              <a:t> que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solucionar</a:t>
            </a:r>
            <a:r>
              <a:rPr lang="en-US" dirty="0"/>
              <a:t> 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definido</a:t>
            </a:r>
            <a:r>
              <a:rPr lang="en-US" dirty="0"/>
              <a:t>. Nessa </a:t>
            </a:r>
            <a:r>
              <a:rPr lang="en-US" dirty="0" err="1"/>
              <a:t>etapa</a:t>
            </a:r>
            <a:r>
              <a:rPr lang="en-US" dirty="0"/>
              <a:t>, o </a:t>
            </a: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criatividade</a:t>
            </a:r>
            <a:r>
              <a:rPr lang="en-US" dirty="0"/>
              <a:t> 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exploração</a:t>
            </a:r>
            <a:r>
              <a:rPr lang="en-US" dirty="0"/>
              <a:t> de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abordagens</a:t>
            </a:r>
            <a:r>
              <a:rPr lang="en-US" dirty="0"/>
              <a:t>.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</a:t>
            </a:r>
            <a:r>
              <a:rPr lang="en-US" dirty="0" err="1"/>
              <a:t>incluem</a:t>
            </a:r>
            <a:r>
              <a:rPr lang="en-US" dirty="0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Brainstorming</a:t>
            </a:r>
            <a:r>
              <a:rPr lang="en-US" dirty="0"/>
              <a:t>, para </a:t>
            </a:r>
            <a:r>
              <a:rPr lang="en-US" dirty="0" err="1"/>
              <a:t>fomentar</a:t>
            </a:r>
            <a:r>
              <a:rPr lang="en-US" dirty="0"/>
              <a:t> a </a:t>
            </a:r>
            <a:r>
              <a:rPr lang="en-US" dirty="0" err="1"/>
              <a:t>colaboração</a:t>
            </a:r>
            <a:r>
              <a:rPr lang="en-US" dirty="0"/>
              <a:t> e a livre </a:t>
            </a:r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ideias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Mapas </a:t>
            </a:r>
            <a:r>
              <a:rPr lang="en-US" b="1" dirty="0" err="1"/>
              <a:t>mentais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ferramentas </a:t>
            </a:r>
            <a:r>
              <a:rPr lang="en-US" dirty="0" err="1"/>
              <a:t>visuais</a:t>
            </a:r>
            <a:r>
              <a:rPr lang="en-US" dirty="0"/>
              <a:t> para </a:t>
            </a:r>
            <a:r>
              <a:rPr lang="en-US" dirty="0" err="1"/>
              <a:t>organizar</a:t>
            </a:r>
            <a:r>
              <a:rPr lang="en-US" dirty="0"/>
              <a:t> </a:t>
            </a:r>
            <a:r>
              <a:rPr lang="en-US" dirty="0" err="1"/>
              <a:t>ideias</a:t>
            </a:r>
            <a:r>
              <a:rPr lang="en-US" dirty="0"/>
              <a:t> e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relações</a:t>
            </a:r>
            <a:r>
              <a:rPr lang="en-US" dirty="0"/>
              <a:t> entre </a:t>
            </a:r>
            <a:r>
              <a:rPr lang="en-US" dirty="0" err="1"/>
              <a:t>elas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Aqui, a </a:t>
            </a:r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err="1"/>
              <a:t>ideias</a:t>
            </a:r>
            <a:r>
              <a:rPr lang="en-US" dirty="0"/>
              <a:t> é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do que a </a:t>
            </a:r>
            <a:r>
              <a:rPr lang="en-US" dirty="0" err="1"/>
              <a:t>qualidade</a:t>
            </a:r>
            <a:r>
              <a:rPr lang="en-US" dirty="0"/>
              <a:t>, pois, com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opções</a:t>
            </a:r>
            <a:r>
              <a:rPr lang="en-US" dirty="0"/>
              <a:t>,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filtrar</a:t>
            </a:r>
            <a:r>
              <a:rPr lang="en-US" dirty="0"/>
              <a:t> e </a:t>
            </a:r>
            <a:r>
              <a:rPr lang="en-US" dirty="0" err="1"/>
              <a:t>selecionar</a:t>
            </a:r>
            <a:r>
              <a:rPr lang="en-US" dirty="0"/>
              <a:t> as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promissoras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60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das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ideias</a:t>
            </a:r>
            <a:r>
              <a:rPr lang="en-US" dirty="0"/>
              <a:t>, é hora de </a:t>
            </a:r>
            <a:r>
              <a:rPr lang="en-US" b="1" dirty="0" err="1"/>
              <a:t>criar</a:t>
            </a:r>
            <a:r>
              <a:rPr lang="en-US" b="1" dirty="0"/>
              <a:t> </a:t>
            </a:r>
            <a:r>
              <a:rPr lang="en-US" b="1" dirty="0" err="1"/>
              <a:t>protótipos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protótipos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versões</a:t>
            </a:r>
            <a:r>
              <a:rPr lang="en-US" dirty="0"/>
              <a:t> </a:t>
            </a:r>
            <a:r>
              <a:rPr lang="en-US" dirty="0" err="1"/>
              <a:t>simplificadas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, que </a:t>
            </a:r>
            <a:r>
              <a:rPr lang="en-US" dirty="0" err="1"/>
              <a:t>permitem</a:t>
            </a:r>
            <a:r>
              <a:rPr lang="en-US" dirty="0"/>
              <a:t> </a:t>
            </a:r>
            <a:r>
              <a:rPr lang="en-US" dirty="0" err="1"/>
              <a:t>testar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 e </a:t>
            </a:r>
            <a:r>
              <a:rPr lang="en-US" dirty="0" err="1"/>
              <a:t>obter</a:t>
            </a:r>
            <a:r>
              <a:rPr lang="en-US" dirty="0"/>
              <a:t> feedback antes de </a:t>
            </a:r>
            <a:r>
              <a:rPr lang="en-US" dirty="0" err="1"/>
              <a:t>investir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desenvolvimento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. A </a:t>
            </a:r>
            <a:r>
              <a:rPr lang="en-US" dirty="0" err="1"/>
              <a:t>prototipação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incluir</a:t>
            </a:r>
            <a:r>
              <a:rPr lang="en-US" dirty="0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Wireframes</a:t>
            </a:r>
            <a:r>
              <a:rPr lang="en-US" dirty="0"/>
              <a:t>, que </a:t>
            </a:r>
            <a:r>
              <a:rPr lang="en-US" dirty="0" err="1"/>
              <a:t>mostram</a:t>
            </a:r>
            <a:r>
              <a:rPr lang="en-US" dirty="0"/>
              <a:t> a 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da interface.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Protótipos</a:t>
            </a:r>
            <a:r>
              <a:rPr lang="en-US" b="1" dirty="0"/>
              <a:t> </a:t>
            </a:r>
            <a:r>
              <a:rPr lang="en-US" b="1" dirty="0" err="1"/>
              <a:t>funcionais</a:t>
            </a:r>
            <a:r>
              <a:rPr lang="en-US" dirty="0"/>
              <a:t> de </a:t>
            </a:r>
            <a:r>
              <a:rPr lang="en-US" dirty="0" err="1"/>
              <a:t>baixa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fidelidade</a:t>
            </a:r>
            <a:r>
              <a:rPr lang="en-US" dirty="0"/>
              <a:t>,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testados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é </a:t>
            </a:r>
            <a:r>
              <a:rPr lang="en-US" dirty="0" err="1"/>
              <a:t>falhar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e </a:t>
            </a:r>
            <a:r>
              <a:rPr lang="en-US" dirty="0" err="1"/>
              <a:t>aprender</a:t>
            </a:r>
            <a:r>
              <a:rPr lang="en-US" dirty="0"/>
              <a:t> o </a:t>
            </a:r>
            <a:r>
              <a:rPr lang="en-US" dirty="0" err="1"/>
              <a:t>máximo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, </a:t>
            </a:r>
            <a:r>
              <a:rPr lang="en-US" dirty="0" err="1"/>
              <a:t>refinando</a:t>
            </a:r>
            <a:r>
              <a:rPr lang="en-US" dirty="0"/>
              <a:t> a </a:t>
            </a:r>
            <a:r>
              <a:rPr lang="en-US" dirty="0" err="1"/>
              <a:t>solução</a:t>
            </a:r>
            <a:r>
              <a:rPr lang="en-US" dirty="0"/>
              <a:t> com base </a:t>
            </a:r>
            <a:r>
              <a:rPr lang="en-US" dirty="0" err="1"/>
              <a:t>nos</a:t>
            </a:r>
            <a:r>
              <a:rPr lang="en-US" dirty="0"/>
              <a:t> testes.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7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 </a:t>
            </a:r>
            <a:r>
              <a:rPr lang="en-US" err="1"/>
              <a:t>etapa</a:t>
            </a:r>
            <a:r>
              <a:rPr lang="en-US"/>
              <a:t> de teste, os protótipos são avaliados diretamente pelos usuários. Isso permite:</a:t>
            </a: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Obter</a:t>
            </a:r>
            <a:r>
              <a:rPr lang="en-US" b="1" dirty="0"/>
              <a:t> feedback </a:t>
            </a:r>
            <a:r>
              <a:rPr lang="en-US" b="1" dirty="0" err="1"/>
              <a:t>valioso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usabilidade</a:t>
            </a:r>
            <a:r>
              <a:rPr lang="en-US" dirty="0"/>
              <a:t> e a </a:t>
            </a:r>
            <a:r>
              <a:rPr lang="en-US" dirty="0" err="1"/>
              <a:t>eficácia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Identificar</a:t>
            </a:r>
            <a:r>
              <a:rPr lang="en-US" b="1" dirty="0"/>
              <a:t> </a:t>
            </a:r>
            <a:r>
              <a:rPr lang="en-US" b="1" dirty="0" err="1"/>
              <a:t>falhas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áreas</a:t>
            </a:r>
            <a:r>
              <a:rPr lang="en-US" b="1" dirty="0"/>
              <a:t> que </a:t>
            </a:r>
            <a:r>
              <a:rPr lang="en-US" b="1" dirty="0" err="1"/>
              <a:t>precisam</a:t>
            </a:r>
            <a:r>
              <a:rPr lang="en-US" b="1" dirty="0"/>
              <a:t> ser </a:t>
            </a:r>
            <a:r>
              <a:rPr lang="en-US" b="1" dirty="0" err="1"/>
              <a:t>melhoradas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Validar as </a:t>
            </a:r>
            <a:r>
              <a:rPr lang="en-US" dirty="0" err="1"/>
              <a:t>suposições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as </a:t>
            </a:r>
            <a:r>
              <a:rPr lang="en-US" dirty="0" err="1"/>
              <a:t>etapas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  <a:p>
            <a:r>
              <a:rPr lang="en-US" dirty="0"/>
              <a:t>O teste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iterativa</a:t>
            </a:r>
            <a:r>
              <a:rPr lang="en-US" dirty="0"/>
              <a:t>: a </a:t>
            </a:r>
            <a:r>
              <a:rPr lang="en-US" dirty="0" err="1"/>
              <a:t>partir</a:t>
            </a:r>
            <a:r>
              <a:rPr lang="en-US" dirty="0"/>
              <a:t> do feedback </a:t>
            </a:r>
            <a:r>
              <a:rPr lang="en-US" dirty="0" err="1"/>
              <a:t>recebido</a:t>
            </a:r>
            <a:r>
              <a:rPr lang="en-US" dirty="0"/>
              <a:t>, </a:t>
            </a:r>
            <a:r>
              <a:rPr lang="en-US" dirty="0" err="1"/>
              <a:t>ajustes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feitos</a:t>
            </a:r>
            <a:r>
              <a:rPr lang="en-US" dirty="0"/>
              <a:t> no design, e </a:t>
            </a:r>
            <a:r>
              <a:rPr lang="en-US" dirty="0" err="1"/>
              <a:t>novos</a:t>
            </a:r>
            <a:r>
              <a:rPr lang="en-US" dirty="0"/>
              <a:t> testes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realizados</a:t>
            </a:r>
            <a:r>
              <a:rPr lang="en-US" dirty="0"/>
              <a:t>, </a:t>
            </a:r>
            <a:r>
              <a:rPr lang="en-US" dirty="0" err="1"/>
              <a:t>garantindo</a:t>
            </a:r>
            <a:r>
              <a:rPr lang="en-US" dirty="0"/>
              <a:t> que o </a:t>
            </a:r>
            <a:r>
              <a:rPr lang="en-US" dirty="0" err="1"/>
              <a:t>produto</a:t>
            </a:r>
            <a:r>
              <a:rPr lang="en-US" dirty="0"/>
              <a:t> final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robusto</a:t>
            </a:r>
            <a:r>
              <a:rPr lang="en-US" dirty="0"/>
              <a:t> e </a:t>
            </a:r>
            <a:r>
              <a:rPr lang="en-US" dirty="0" err="1"/>
              <a:t>atenda</a:t>
            </a:r>
            <a:r>
              <a:rPr lang="en-US" dirty="0"/>
              <a:t> </a:t>
            </a:r>
            <a:r>
              <a:rPr lang="en-US" dirty="0" err="1"/>
              <a:t>plenamente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1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 slide,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explorar</a:t>
            </a:r>
            <a:r>
              <a:rPr lang="en-US" dirty="0"/>
              <a:t> o </a:t>
            </a:r>
            <a:r>
              <a:rPr lang="en-US" dirty="0" err="1"/>
              <a:t>conceito</a:t>
            </a:r>
            <a:r>
              <a:rPr lang="en-US" dirty="0"/>
              <a:t> de User Interface (UI), que é a </a:t>
            </a:r>
            <a:r>
              <a:rPr lang="en-US" dirty="0" err="1"/>
              <a:t>camada</a:t>
            </a:r>
            <a:r>
              <a:rPr lang="en-US" dirty="0"/>
              <a:t> visual e </a:t>
            </a:r>
            <a:r>
              <a:rPr lang="en-US" dirty="0" err="1"/>
              <a:t>interativa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 digital. A UI </a:t>
            </a:r>
            <a:r>
              <a:rPr lang="en-US" dirty="0" err="1"/>
              <a:t>engloba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com o </a:t>
            </a:r>
            <a:r>
              <a:rPr lang="en-US" dirty="0" err="1"/>
              <a:t>sistema</a:t>
            </a:r>
            <a:r>
              <a:rPr lang="en-US" dirty="0"/>
              <a:t>. Esses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incluem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Botões</a:t>
            </a:r>
            <a:r>
              <a:rPr lang="en-US" b="1" dirty="0"/>
              <a:t>:</a:t>
            </a:r>
            <a:r>
              <a:rPr lang="en-US" dirty="0"/>
              <a:t> Componentes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clicam</a:t>
            </a:r>
            <a:r>
              <a:rPr lang="en-US" dirty="0"/>
              <a:t> para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enviar</a:t>
            </a:r>
            <a:r>
              <a:rPr lang="en-US" dirty="0"/>
              <a:t> um </a:t>
            </a:r>
            <a:r>
              <a:rPr lang="en-US" dirty="0" err="1"/>
              <a:t>formulário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dirty="0" err="1"/>
              <a:t>página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Menus:</a:t>
            </a:r>
            <a:r>
              <a:rPr lang="en-US" dirty="0"/>
              <a:t> </a:t>
            </a:r>
            <a:r>
              <a:rPr lang="en-US" dirty="0" err="1"/>
              <a:t>Estruturas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navegação</a:t>
            </a:r>
            <a:r>
              <a:rPr lang="en-US" dirty="0"/>
              <a:t> entre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seções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Ícones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Símbolos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que </a:t>
            </a:r>
            <a:r>
              <a:rPr lang="en-US" dirty="0" err="1"/>
              <a:t>representam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salvar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compartilhar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Tipografia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Escolha</a:t>
            </a:r>
            <a:r>
              <a:rPr lang="en-US" dirty="0"/>
              <a:t> e </a:t>
            </a:r>
            <a:r>
              <a:rPr lang="en-US" dirty="0" err="1"/>
              <a:t>organização</a:t>
            </a:r>
            <a:r>
              <a:rPr lang="en-US" dirty="0"/>
              <a:t> das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utilizadas</a:t>
            </a:r>
            <a:r>
              <a:rPr lang="en-US" dirty="0"/>
              <a:t> no design, que </a:t>
            </a:r>
            <a:r>
              <a:rPr lang="en-US" dirty="0" err="1"/>
              <a:t>afetam</a:t>
            </a:r>
            <a:r>
              <a:rPr lang="en-US" dirty="0"/>
              <a:t> a </a:t>
            </a:r>
            <a:r>
              <a:rPr lang="en-US" dirty="0" err="1"/>
              <a:t>legibilidade</a:t>
            </a:r>
            <a:r>
              <a:rPr lang="en-US" dirty="0"/>
              <a:t> e a </a:t>
            </a:r>
            <a:r>
              <a:rPr lang="en-US" dirty="0" err="1"/>
              <a:t>estética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Layout:</a:t>
            </a:r>
            <a:r>
              <a:rPr lang="en-US" dirty="0"/>
              <a:t> A </a:t>
            </a:r>
            <a:r>
              <a:rPr lang="en-US" err="1"/>
              <a:t>disposição</a:t>
            </a:r>
            <a:r>
              <a:rPr lang="en-US" dirty="0"/>
              <a:t> dos </a:t>
            </a:r>
            <a:r>
              <a:rPr lang="en-US" err="1"/>
              <a:t>elementos</a:t>
            </a:r>
            <a:r>
              <a:rPr lang="en-US" dirty="0"/>
              <a:t> </a:t>
            </a:r>
            <a:r>
              <a:rPr lang="en-US" err="1"/>
              <a:t>na</a:t>
            </a:r>
            <a:r>
              <a:rPr lang="en-US" dirty="0"/>
              <a:t> interface, que </a:t>
            </a:r>
            <a:r>
              <a:rPr lang="en-US" err="1"/>
              <a:t>deve</a:t>
            </a:r>
            <a:r>
              <a:rPr lang="en-US" dirty="0"/>
              <a:t> ser </a:t>
            </a:r>
            <a:r>
              <a:rPr lang="en-US" err="1"/>
              <a:t>organizada</a:t>
            </a:r>
            <a:r>
              <a:rPr lang="en-US" dirty="0"/>
              <a:t> e </a:t>
            </a:r>
            <a:r>
              <a:rPr lang="en-US" err="1"/>
              <a:t>lógica</a:t>
            </a:r>
            <a:r>
              <a:rPr lang="en-US" dirty="0"/>
              <a:t> para </a:t>
            </a:r>
            <a:r>
              <a:rPr lang="en-US" err="1"/>
              <a:t>facilitar</a:t>
            </a:r>
            <a:r>
              <a:rPr lang="en-US" dirty="0"/>
              <a:t> a </a:t>
            </a:r>
            <a:r>
              <a:rPr lang="en-US" err="1"/>
              <a:t>navegação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/>
              <a:t>Uma boa UI </a:t>
            </a:r>
            <a:r>
              <a:rPr lang="en-US" dirty="0" err="1"/>
              <a:t>deve</a:t>
            </a:r>
            <a:r>
              <a:rPr lang="en-US" dirty="0"/>
              <a:t> ser: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Atrativa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Visualmente</a:t>
            </a:r>
            <a:r>
              <a:rPr lang="en-US" dirty="0"/>
              <a:t> </a:t>
            </a:r>
            <a:r>
              <a:rPr lang="en-US" dirty="0" err="1"/>
              <a:t>agradável</a:t>
            </a:r>
            <a:r>
              <a:rPr lang="en-US" dirty="0"/>
              <a:t>, </a:t>
            </a:r>
            <a:r>
              <a:rPr lang="en-US" dirty="0" err="1"/>
              <a:t>capturando</a:t>
            </a:r>
            <a:r>
              <a:rPr lang="en-US" dirty="0"/>
              <a:t> a </a:t>
            </a:r>
            <a:r>
              <a:rPr lang="en-US" dirty="0" err="1"/>
              <a:t>atenção</a:t>
            </a:r>
            <a:r>
              <a:rPr lang="en-US" dirty="0"/>
              <a:t> dos </a:t>
            </a:r>
            <a:r>
              <a:rPr lang="en-US" dirty="0" err="1"/>
              <a:t>usuários</a:t>
            </a:r>
            <a:r>
              <a:rPr lang="en-US" dirty="0"/>
              <a:t> e </a:t>
            </a:r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impressão</a:t>
            </a:r>
            <a:r>
              <a:rPr lang="en-US" dirty="0"/>
              <a:t> </a:t>
            </a:r>
            <a:r>
              <a:rPr lang="en-US" dirty="0" err="1"/>
              <a:t>positiva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Organizada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Disposta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que </a:t>
            </a:r>
            <a:r>
              <a:rPr lang="en-US" dirty="0" err="1"/>
              <a:t>facilite</a:t>
            </a:r>
            <a:r>
              <a:rPr lang="en-US" dirty="0"/>
              <a:t> a </a:t>
            </a:r>
            <a:r>
              <a:rPr lang="en-US" dirty="0" err="1"/>
              <a:t>compreensão</a:t>
            </a:r>
            <a:r>
              <a:rPr lang="en-US" dirty="0"/>
              <a:t> e o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Fácil</a:t>
            </a:r>
            <a:r>
              <a:rPr lang="en-US" b="1" dirty="0"/>
              <a:t> de Navegar:</a:t>
            </a:r>
            <a:r>
              <a:rPr lang="en-US" dirty="0"/>
              <a:t> </a:t>
            </a:r>
            <a:r>
              <a:rPr lang="en-US" dirty="0" err="1"/>
              <a:t>Intuitiva</a:t>
            </a:r>
            <a:r>
              <a:rPr lang="en-US" dirty="0"/>
              <a:t>, </a:t>
            </a:r>
            <a:r>
              <a:rPr lang="en-US" dirty="0" err="1"/>
              <a:t>permitindo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encontrem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o que </a:t>
            </a:r>
            <a:r>
              <a:rPr lang="en-US" dirty="0" err="1"/>
              <a:t>precisam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confusão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frustração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É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entender</a:t>
            </a:r>
            <a:r>
              <a:rPr lang="en-US" dirty="0"/>
              <a:t> que a UI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refere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à </a:t>
            </a:r>
            <a:r>
              <a:rPr lang="en-US" dirty="0" err="1"/>
              <a:t>estética</a:t>
            </a:r>
            <a:r>
              <a:rPr lang="en-US" dirty="0"/>
              <a:t>, mas </a:t>
            </a:r>
            <a:r>
              <a:rPr lang="en-US" dirty="0" err="1"/>
              <a:t>também</a:t>
            </a:r>
            <a:r>
              <a:rPr lang="en-US" dirty="0"/>
              <a:t> à </a:t>
            </a:r>
            <a:r>
              <a:rPr lang="en-US" dirty="0" err="1"/>
              <a:t>funcionalidade</a:t>
            </a:r>
            <a:r>
              <a:rPr lang="en-US" dirty="0"/>
              <a:t> e à </a:t>
            </a:r>
            <a:r>
              <a:rPr lang="en-US" dirty="0" err="1"/>
              <a:t>clareza</a:t>
            </a:r>
            <a:r>
              <a:rPr lang="en-US" dirty="0"/>
              <a:t>. A </a:t>
            </a:r>
            <a:r>
              <a:rPr lang="en-US" dirty="0" err="1"/>
              <a:t>eficácia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UI </a:t>
            </a:r>
            <a:r>
              <a:rPr lang="en-US" dirty="0" err="1"/>
              <a:t>impacta</a:t>
            </a:r>
            <a:r>
              <a:rPr lang="en-US" dirty="0"/>
              <a:t> </a:t>
            </a:r>
            <a:r>
              <a:rPr lang="en-US" dirty="0" err="1"/>
              <a:t>diretamente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(UX) 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o </a:t>
            </a:r>
            <a:r>
              <a:rPr lang="en-US" dirty="0" err="1"/>
              <a:t>sucesso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o </a:t>
            </a:r>
            <a:r>
              <a:rPr lang="en-US" dirty="0" err="1"/>
              <a:t>fracasso</a:t>
            </a:r>
            <a:r>
              <a:rPr lang="en-US" dirty="0"/>
              <a:t> de um </a:t>
            </a:r>
            <a:r>
              <a:rPr lang="en-US" dirty="0" err="1"/>
              <a:t>produto</a:t>
            </a:r>
            <a:r>
              <a:rPr lang="en-US" dirty="0"/>
              <a:t> digital. </a:t>
            </a:r>
            <a:r>
              <a:rPr lang="en-US" dirty="0" err="1"/>
              <a:t>Exemplos</a:t>
            </a:r>
            <a:r>
              <a:rPr lang="en-US" dirty="0"/>
              <a:t> </a:t>
            </a:r>
            <a:r>
              <a:rPr lang="en-US" dirty="0" err="1"/>
              <a:t>práticos</a:t>
            </a:r>
            <a:r>
              <a:rPr lang="en-US" dirty="0"/>
              <a:t> de boas e </a:t>
            </a:r>
            <a:r>
              <a:rPr lang="en-US" dirty="0" err="1"/>
              <a:t>más</a:t>
            </a:r>
            <a:r>
              <a:rPr lang="en-US" dirty="0"/>
              <a:t> interfaces </a:t>
            </a:r>
            <a:r>
              <a:rPr lang="en-US" dirty="0" err="1"/>
              <a:t>ajudarão</a:t>
            </a:r>
            <a:r>
              <a:rPr lang="en-US" dirty="0"/>
              <a:t> a </a:t>
            </a:r>
            <a:r>
              <a:rPr lang="en-US" dirty="0" err="1"/>
              <a:t>ilustrar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 </a:t>
            </a:r>
            <a:r>
              <a:rPr lang="en-US" dirty="0" err="1"/>
              <a:t>qualidade</a:t>
            </a:r>
            <a:r>
              <a:rPr lang="en-US" dirty="0"/>
              <a:t> do design da interface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influenciar</a:t>
            </a:r>
            <a:r>
              <a:rPr lang="en-US" dirty="0"/>
              <a:t> a </a:t>
            </a:r>
            <a:r>
              <a:rPr lang="en-US" dirty="0" err="1"/>
              <a:t>interação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Neste slide, </a:t>
            </a:r>
            <a:r>
              <a:rPr lang="en-US" err="1"/>
              <a:t>vamos</a:t>
            </a:r>
            <a:r>
              <a:rPr lang="en-US"/>
              <a:t> abordar o conceito de User Experience (UX), que é uma dimensão mais ampla e abrangente do que a UI. UX refere-se à totalidade da interação do usuário com um produto digital, incluindo todos os aspectos da experiência, desde o primeiro contato até a conclusão das tarefas e além. Os principais pontos a considerar são:</a:t>
            </a:r>
          </a:p>
          <a:p>
            <a:pPr marL="285750" indent="-285750">
              <a:buFont typeface="Arial"/>
              <a:buChar char="•"/>
            </a:pPr>
            <a:r>
              <a:rPr lang="en-US" b="1" err="1"/>
              <a:t>Definição</a:t>
            </a:r>
            <a:r>
              <a:rPr lang="en-US" b="1"/>
              <a:t> de UX:</a:t>
            </a:r>
            <a:r>
              <a:rPr lang="en-US"/>
              <a:t> A </a:t>
            </a:r>
            <a:r>
              <a:rPr lang="en-US" err="1"/>
              <a:t>Experiência</a:t>
            </a:r>
            <a:r>
              <a:rPr lang="en-US"/>
              <a:t> do </a:t>
            </a:r>
            <a:r>
              <a:rPr lang="en-US" err="1"/>
              <a:t>Usuário</a:t>
            </a:r>
            <a:r>
              <a:rPr lang="en-US"/>
              <a:t> (UX) </a:t>
            </a:r>
            <a:r>
              <a:rPr lang="en-US" err="1"/>
              <a:t>refere</a:t>
            </a:r>
            <a:r>
              <a:rPr lang="en-US"/>
              <a:t>-se à </a:t>
            </a:r>
            <a:r>
              <a:rPr lang="en-US" err="1"/>
              <a:t>percepção</a:t>
            </a:r>
            <a:r>
              <a:rPr lang="en-US"/>
              <a:t> global que um </a:t>
            </a:r>
            <a:r>
              <a:rPr lang="en-US" err="1"/>
              <a:t>usuário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interagir</a:t>
            </a:r>
            <a:r>
              <a:rPr lang="en-US"/>
              <a:t> com um </a:t>
            </a:r>
            <a:r>
              <a:rPr lang="en-US" err="1"/>
              <a:t>produto</a:t>
            </a:r>
            <a:r>
              <a:rPr lang="en-US"/>
              <a:t> digital. Envolve 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aspectos</a:t>
            </a:r>
            <a:r>
              <a:rPr lang="en-US"/>
              <a:t> da </a:t>
            </a:r>
            <a:r>
              <a:rPr lang="en-US" err="1"/>
              <a:t>interação</a:t>
            </a:r>
            <a:r>
              <a:rPr lang="en-US"/>
              <a:t>, </a:t>
            </a:r>
            <a:r>
              <a:rPr lang="en-US" err="1"/>
              <a:t>incluindo</a:t>
            </a:r>
            <a:r>
              <a:rPr lang="en-US"/>
              <a:t> a </a:t>
            </a:r>
            <a:r>
              <a:rPr lang="en-US" err="1"/>
              <a:t>facilidade</a:t>
            </a:r>
            <a:r>
              <a:rPr lang="en-US"/>
              <a:t> de </a:t>
            </a:r>
            <a:r>
              <a:rPr lang="en-US" err="1"/>
              <a:t>uso</a:t>
            </a:r>
            <a:r>
              <a:rPr lang="en-US"/>
              <a:t>, a </a:t>
            </a:r>
            <a:r>
              <a:rPr lang="en-US" err="1"/>
              <a:t>satisfação</a:t>
            </a:r>
            <a:r>
              <a:rPr lang="en-US"/>
              <a:t> com o </a:t>
            </a:r>
            <a:r>
              <a:rPr lang="en-US" err="1"/>
              <a:t>produto</a:t>
            </a:r>
            <a:r>
              <a:rPr lang="en-US"/>
              <a:t> e a </a:t>
            </a:r>
            <a:r>
              <a:rPr lang="en-US" err="1"/>
              <a:t>eficácia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realização</a:t>
            </a:r>
            <a:r>
              <a:rPr lang="en-US"/>
              <a:t> das </a:t>
            </a:r>
            <a:r>
              <a:rPr lang="en-US" err="1"/>
              <a:t>tarefas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err="1"/>
              <a:t>Aspectos</a:t>
            </a:r>
            <a:r>
              <a:rPr lang="en-US" b="1"/>
              <a:t> </a:t>
            </a:r>
            <a:r>
              <a:rPr lang="en-US" b="1" err="1"/>
              <a:t>Abrangidos</a:t>
            </a:r>
            <a:r>
              <a:rPr lang="en-US" b="1"/>
              <a:t> pela UX: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 err="1"/>
              <a:t>Emoções</a:t>
            </a:r>
            <a:r>
              <a:rPr lang="en-US" b="1"/>
              <a:t>:</a:t>
            </a:r>
            <a:r>
              <a:rPr lang="en-US"/>
              <a:t> Como o </a:t>
            </a:r>
            <a:r>
              <a:rPr lang="en-US" err="1"/>
              <a:t>produto</a:t>
            </a:r>
            <a:r>
              <a:rPr lang="en-US"/>
              <a:t> </a:t>
            </a:r>
            <a:r>
              <a:rPr lang="en-US" err="1"/>
              <a:t>faz</a:t>
            </a:r>
            <a:r>
              <a:rPr lang="en-US"/>
              <a:t> o </a:t>
            </a:r>
            <a:r>
              <a:rPr lang="en-US" err="1"/>
              <a:t>usuário</a:t>
            </a:r>
            <a:r>
              <a:rPr lang="en-US"/>
              <a:t> se </a:t>
            </a:r>
            <a:r>
              <a:rPr lang="en-US" err="1"/>
              <a:t>sentir</a:t>
            </a:r>
            <a:r>
              <a:rPr lang="en-US"/>
              <a:t> </a:t>
            </a:r>
            <a:r>
              <a:rPr lang="en-US" err="1"/>
              <a:t>durante</a:t>
            </a:r>
            <a:r>
              <a:rPr lang="en-US"/>
              <a:t> e </a:t>
            </a:r>
            <a:r>
              <a:rPr lang="en-US" err="1"/>
              <a:t>após</a:t>
            </a:r>
            <a:r>
              <a:rPr lang="en-US"/>
              <a:t> a </a:t>
            </a:r>
            <a:r>
              <a:rPr lang="en-US" err="1"/>
              <a:t>interação</a:t>
            </a:r>
            <a:r>
              <a:rPr lang="en-US"/>
              <a:t>.</a:t>
            </a:r>
          </a:p>
          <a:p>
            <a:pPr marL="285750" lvl="1" indent="-285750">
              <a:buFont typeface="Arial"/>
              <a:buChar char="•"/>
            </a:pPr>
            <a:r>
              <a:rPr lang="en-US" b="1" err="1"/>
              <a:t>Necessidades</a:t>
            </a:r>
            <a:r>
              <a:rPr lang="en-US" b="1"/>
              <a:t>:</a:t>
            </a:r>
            <a:r>
              <a:rPr lang="en-US"/>
              <a:t> Como o </a:t>
            </a:r>
            <a:r>
              <a:rPr lang="en-US" err="1"/>
              <a:t>produto</a:t>
            </a:r>
            <a:r>
              <a:rPr lang="en-US"/>
              <a:t> </a:t>
            </a:r>
            <a:r>
              <a:rPr lang="en-US" err="1"/>
              <a:t>atende</a:t>
            </a:r>
            <a:r>
              <a:rPr lang="en-US"/>
              <a:t> </a:t>
            </a:r>
            <a:r>
              <a:rPr lang="en-US" err="1"/>
              <a:t>às</a:t>
            </a:r>
            <a:r>
              <a:rPr lang="en-US"/>
              <a:t> </a:t>
            </a:r>
            <a:r>
              <a:rPr lang="en-US" err="1"/>
              <a:t>necessidades</a:t>
            </a:r>
            <a:r>
              <a:rPr lang="en-US"/>
              <a:t> e </a:t>
            </a:r>
            <a:r>
              <a:rPr lang="en-US" err="1"/>
              <a:t>expectativas</a:t>
            </a:r>
            <a:r>
              <a:rPr lang="en-US"/>
              <a:t> do </a:t>
            </a:r>
            <a:r>
              <a:rPr lang="en-US" err="1"/>
              <a:t>usuário</a:t>
            </a:r>
            <a:r>
              <a:rPr lang="en-US"/>
              <a:t>.</a:t>
            </a:r>
          </a:p>
          <a:p>
            <a:pPr marL="285750" lvl="1" indent="-285750">
              <a:buFont typeface="Arial"/>
              <a:buChar char="•"/>
            </a:pPr>
            <a:r>
              <a:rPr lang="en-US" b="1" err="1"/>
              <a:t>Expectativas</a:t>
            </a:r>
            <a:r>
              <a:rPr lang="en-US" b="1"/>
              <a:t>:</a:t>
            </a:r>
            <a:r>
              <a:rPr lang="en-US"/>
              <a:t> Se o </a:t>
            </a:r>
            <a:r>
              <a:rPr lang="en-US" err="1"/>
              <a:t>produto</a:t>
            </a:r>
            <a:r>
              <a:rPr lang="en-US"/>
              <a:t> </a:t>
            </a:r>
            <a:r>
              <a:rPr lang="en-US" err="1"/>
              <a:t>corresponde</a:t>
            </a:r>
            <a:r>
              <a:rPr lang="en-US"/>
              <a:t> </a:t>
            </a:r>
            <a:r>
              <a:rPr lang="en-US" err="1"/>
              <a:t>às</a:t>
            </a:r>
            <a:r>
              <a:rPr lang="en-US"/>
              <a:t> </a:t>
            </a:r>
            <a:r>
              <a:rPr lang="en-US" err="1"/>
              <a:t>expectativas</a:t>
            </a:r>
            <a:r>
              <a:rPr lang="en-US"/>
              <a:t> </a:t>
            </a:r>
            <a:r>
              <a:rPr lang="en-US" err="1"/>
              <a:t>estabelecidas</a:t>
            </a:r>
            <a:r>
              <a:rPr lang="en-US"/>
              <a:t> </a:t>
            </a:r>
            <a:r>
              <a:rPr lang="en-US" err="1"/>
              <a:t>pelos</a:t>
            </a:r>
            <a:r>
              <a:rPr lang="en-US"/>
              <a:t> </a:t>
            </a:r>
            <a:r>
              <a:rPr lang="en-US" err="1"/>
              <a:t>usuários</a:t>
            </a:r>
            <a:r>
              <a:rPr lang="en-US"/>
              <a:t>, com base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sua</a:t>
            </a:r>
            <a:r>
              <a:rPr lang="en-US"/>
              <a:t> </a:t>
            </a:r>
            <a:r>
              <a:rPr lang="en-US" err="1"/>
              <a:t>experiência</a:t>
            </a:r>
            <a:r>
              <a:rPr lang="en-US"/>
              <a:t> anterior e </a:t>
            </a:r>
            <a:r>
              <a:rPr lang="en-US" err="1"/>
              <a:t>nas</a:t>
            </a:r>
            <a:r>
              <a:rPr lang="en-US"/>
              <a:t> </a:t>
            </a:r>
            <a:r>
              <a:rPr lang="en-US" err="1"/>
              <a:t>promessas</a:t>
            </a:r>
            <a:r>
              <a:rPr lang="en-US"/>
              <a:t> da </a:t>
            </a:r>
            <a:r>
              <a:rPr lang="en-US" err="1"/>
              <a:t>marca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err="1"/>
              <a:t>Objetivos</a:t>
            </a:r>
            <a:r>
              <a:rPr lang="en-US" b="1"/>
              <a:t> de </a:t>
            </a:r>
            <a:r>
              <a:rPr lang="en-US" b="1" err="1"/>
              <a:t>uma</a:t>
            </a:r>
            <a:r>
              <a:rPr lang="en-US" b="1"/>
              <a:t> Boa UX: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 b="1" err="1"/>
              <a:t>Experiência</a:t>
            </a:r>
            <a:r>
              <a:rPr lang="en-US" b="1"/>
              <a:t> </a:t>
            </a:r>
            <a:r>
              <a:rPr lang="en-US" b="1" err="1"/>
              <a:t>Positiva</a:t>
            </a:r>
            <a:r>
              <a:rPr lang="en-US" b="1"/>
              <a:t>:</a:t>
            </a:r>
            <a:r>
              <a:rPr lang="en-US" dirty="0"/>
              <a:t> </a:t>
            </a:r>
            <a:r>
              <a:rPr lang="en-US" err="1"/>
              <a:t>Proporcionar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interação</a:t>
            </a:r>
            <a:r>
              <a:rPr lang="en-US"/>
              <a:t> </a:t>
            </a:r>
            <a:r>
              <a:rPr lang="en-US" err="1"/>
              <a:t>agradável</a:t>
            </a:r>
            <a:r>
              <a:rPr lang="en-US"/>
              <a:t> e </a:t>
            </a:r>
            <a:r>
              <a:rPr lang="en-US" err="1"/>
              <a:t>satisfatória</a:t>
            </a:r>
            <a:r>
              <a:rPr lang="en-US"/>
              <a:t>, que </a:t>
            </a:r>
            <a:r>
              <a:rPr lang="en-US" err="1"/>
              <a:t>deixa</a:t>
            </a:r>
            <a:r>
              <a:rPr lang="en-US"/>
              <a:t> o </a:t>
            </a:r>
            <a:r>
              <a:rPr lang="en-US" err="1"/>
              <a:t>usuário</a:t>
            </a:r>
            <a:r>
              <a:rPr lang="en-US"/>
              <a:t> </a:t>
            </a:r>
            <a:r>
              <a:rPr lang="en-US" err="1"/>
              <a:t>feliz</a:t>
            </a:r>
            <a:r>
              <a:rPr lang="en-US"/>
              <a:t> com o </a:t>
            </a:r>
            <a:r>
              <a:rPr lang="en-US" err="1"/>
              <a:t>produto</a:t>
            </a:r>
            <a:r>
              <a:rPr lang="en-US"/>
              <a:t>.</a:t>
            </a:r>
          </a:p>
          <a:p>
            <a:pPr marL="285750" lvl="1" indent="-285750">
              <a:buFont typeface="Arial"/>
              <a:buChar char="•"/>
            </a:pPr>
            <a:r>
              <a:rPr lang="en-US" b="1" err="1"/>
              <a:t>Eficiência</a:t>
            </a:r>
            <a:r>
              <a:rPr lang="en-US" b="1"/>
              <a:t>:</a:t>
            </a:r>
            <a:r>
              <a:rPr lang="en-US" dirty="0"/>
              <a:t> </a:t>
            </a:r>
            <a:r>
              <a:rPr lang="en-US" err="1"/>
              <a:t>Permitir</a:t>
            </a:r>
            <a:r>
              <a:rPr lang="en-US"/>
              <a:t> que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usuários</a:t>
            </a:r>
            <a:r>
              <a:rPr lang="en-US"/>
              <a:t> </a:t>
            </a:r>
            <a:r>
              <a:rPr lang="en-US" err="1"/>
              <a:t>realizem</a:t>
            </a:r>
            <a:r>
              <a:rPr lang="en-US"/>
              <a:t> </a:t>
            </a:r>
            <a:r>
              <a:rPr lang="en-US" err="1"/>
              <a:t>suas</a:t>
            </a:r>
            <a:r>
              <a:rPr lang="en-US"/>
              <a:t> </a:t>
            </a:r>
            <a:r>
              <a:rPr lang="en-US" err="1"/>
              <a:t>tarefas</a:t>
            </a:r>
            <a:r>
              <a:rPr lang="en-US"/>
              <a:t> de </a:t>
            </a:r>
            <a:r>
              <a:rPr lang="en-US" err="1"/>
              <a:t>maneira</a:t>
            </a:r>
            <a:r>
              <a:rPr lang="en-US"/>
              <a:t> </a:t>
            </a:r>
            <a:r>
              <a:rPr lang="en-US" err="1"/>
              <a:t>rápida</a:t>
            </a:r>
            <a:r>
              <a:rPr lang="en-US"/>
              <a:t> e </a:t>
            </a:r>
            <a:r>
              <a:rPr lang="en-US" err="1"/>
              <a:t>eficaz</a:t>
            </a:r>
            <a:r>
              <a:rPr lang="en-US"/>
              <a:t>, </a:t>
            </a:r>
            <a:r>
              <a:rPr lang="en-US" err="1"/>
              <a:t>minimizando</a:t>
            </a:r>
            <a:r>
              <a:rPr lang="en-US"/>
              <a:t> a </a:t>
            </a:r>
            <a:r>
              <a:rPr lang="en-US" err="1"/>
              <a:t>frustração</a:t>
            </a:r>
            <a:r>
              <a:rPr lang="en-US"/>
              <a:t> e o </a:t>
            </a:r>
            <a:r>
              <a:rPr lang="en-US" err="1"/>
              <a:t>esforço</a:t>
            </a:r>
            <a:r>
              <a:rPr lang="en-US"/>
              <a:t>.</a:t>
            </a:r>
          </a:p>
          <a:p>
            <a:pPr marL="285750" lvl="1" indent="-285750">
              <a:buFont typeface="Arial"/>
              <a:buChar char="•"/>
            </a:pPr>
            <a:r>
              <a:rPr lang="en-US" b="1" err="1"/>
              <a:t>Memorabilidade</a:t>
            </a:r>
            <a:r>
              <a:rPr lang="en-US" b="1"/>
              <a:t>:</a:t>
            </a:r>
            <a:r>
              <a:rPr lang="en-US" dirty="0"/>
              <a:t> </a:t>
            </a:r>
            <a:r>
              <a:rPr lang="en-US" err="1"/>
              <a:t>Criar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experiência</a:t>
            </a:r>
            <a:r>
              <a:rPr lang="en-US"/>
              <a:t> que </a:t>
            </a:r>
            <a:r>
              <a:rPr lang="en-US" err="1"/>
              <a:t>seja</a:t>
            </a:r>
            <a:r>
              <a:rPr lang="en-US"/>
              <a:t> </a:t>
            </a:r>
            <a:r>
              <a:rPr lang="en-US" err="1"/>
              <a:t>memorável</a:t>
            </a:r>
            <a:r>
              <a:rPr lang="en-US"/>
              <a:t> e que incentive o </a:t>
            </a:r>
            <a:r>
              <a:rPr lang="en-US" err="1"/>
              <a:t>uso</a:t>
            </a:r>
            <a:r>
              <a:rPr lang="en-US"/>
              <a:t> </a:t>
            </a:r>
            <a:r>
              <a:rPr lang="en-US" err="1"/>
              <a:t>contínuo</a:t>
            </a:r>
            <a:r>
              <a:rPr lang="en-US"/>
              <a:t> e a </a:t>
            </a:r>
            <a:r>
              <a:rPr lang="en-US" err="1"/>
              <a:t>lealdade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</a:t>
            </a:r>
            <a:r>
              <a:rPr lang="en-US" err="1"/>
              <a:t>produto</a:t>
            </a:r>
            <a:r>
              <a:rPr lang="en-US"/>
              <a:t>.</a:t>
            </a:r>
          </a:p>
          <a:p>
            <a:pPr lvl="1"/>
            <a:r>
              <a:rPr lang="en-US"/>
              <a:t>Uma boa UX vai além da interface visual; ela inclui todos os aspectos da jornada do usuário e como eles afetam a percepção geral do produto. Um design centrado no usuário é fundamental para criar uma experiência que não apenas atenda às suas necessidades funcionais, mas também ressoe emocionalmente com eles. O entendimento profundo da UX ajuda a garantir que o produto seja não só utilizável, mas também agradável e impactante.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35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consistência</a:t>
            </a:r>
            <a:r>
              <a:rPr lang="en-US" dirty="0"/>
              <a:t> é um dos </a:t>
            </a:r>
            <a:r>
              <a:rPr lang="en-US" dirty="0" err="1"/>
              <a:t>pilares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 para </a:t>
            </a:r>
            <a:r>
              <a:rPr lang="en-US" dirty="0" err="1"/>
              <a:t>garantir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boa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 Um design </a:t>
            </a:r>
            <a:r>
              <a:rPr lang="en-US" dirty="0" err="1"/>
              <a:t>consistente</a:t>
            </a:r>
            <a:r>
              <a:rPr lang="en-US" dirty="0"/>
              <a:t>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previsibilidade</a:t>
            </a:r>
            <a:r>
              <a:rPr lang="en-US" dirty="0"/>
              <a:t>, o que </a:t>
            </a:r>
            <a:r>
              <a:rPr lang="en-US" dirty="0" err="1"/>
              <a:t>faz</a:t>
            </a:r>
            <a:r>
              <a:rPr lang="en-US" dirty="0"/>
              <a:t> com que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entenda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navegar</a:t>
            </a:r>
            <a:r>
              <a:rPr lang="en-US" dirty="0"/>
              <a:t> e </a:t>
            </a:r>
            <a:r>
              <a:rPr lang="en-US" dirty="0" err="1"/>
              <a:t>interagir</a:t>
            </a:r>
            <a:r>
              <a:rPr lang="en-US" dirty="0"/>
              <a:t> com o </a:t>
            </a:r>
            <a:r>
              <a:rPr lang="en-US" dirty="0" err="1"/>
              <a:t>sistema</a:t>
            </a:r>
            <a:r>
              <a:rPr lang="en-US" dirty="0"/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inclui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Uso</a:t>
            </a:r>
            <a:r>
              <a:rPr lang="en-US" b="1" dirty="0"/>
              <a:t> </a:t>
            </a:r>
            <a:r>
              <a:rPr lang="en-US" b="1" dirty="0" err="1"/>
              <a:t>consistente</a:t>
            </a:r>
            <a:r>
              <a:rPr lang="en-US" b="1" dirty="0"/>
              <a:t> de cores, </a:t>
            </a:r>
            <a:r>
              <a:rPr lang="en-US" b="1" dirty="0" err="1"/>
              <a:t>fontes</a:t>
            </a:r>
            <a:r>
              <a:rPr lang="en-US" b="1" dirty="0"/>
              <a:t> e </a:t>
            </a:r>
            <a:r>
              <a:rPr lang="en-US" b="1" dirty="0" err="1"/>
              <a:t>ícones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partes do </a:t>
            </a:r>
            <a:r>
              <a:rPr lang="en-US" dirty="0" err="1"/>
              <a:t>sistema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Padrões</a:t>
            </a:r>
            <a:r>
              <a:rPr lang="en-US" b="1" dirty="0"/>
              <a:t> de </a:t>
            </a:r>
            <a:r>
              <a:rPr lang="en-US" b="1" dirty="0" err="1"/>
              <a:t>navegação</a:t>
            </a:r>
            <a:r>
              <a:rPr lang="en-US" b="1" dirty="0"/>
              <a:t> e </a:t>
            </a:r>
            <a:r>
              <a:rPr lang="en-US" b="1" dirty="0" err="1"/>
              <a:t>interação</a:t>
            </a:r>
            <a:r>
              <a:rPr lang="en-US" dirty="0"/>
              <a:t> que se </a:t>
            </a:r>
            <a:r>
              <a:rPr lang="en-US" dirty="0" err="1"/>
              <a:t>mantêm</a:t>
            </a:r>
            <a:r>
              <a:rPr lang="en-US" dirty="0"/>
              <a:t> </a:t>
            </a:r>
            <a:r>
              <a:rPr lang="en-US" dirty="0" err="1"/>
              <a:t>coerentes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páginas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Terminologia</a:t>
            </a:r>
            <a:r>
              <a:rPr lang="en-US" b="1" dirty="0"/>
              <a:t> e </a:t>
            </a:r>
            <a:r>
              <a:rPr lang="en-US" b="1" dirty="0" err="1"/>
              <a:t>linguagem</a:t>
            </a:r>
            <a:r>
              <a:rPr lang="en-US" b="1" dirty="0"/>
              <a:t> </a:t>
            </a:r>
            <a:r>
              <a:rPr lang="en-US" b="1" dirty="0" err="1"/>
              <a:t>uniformes</a:t>
            </a:r>
            <a:r>
              <a:rPr lang="en-US" dirty="0"/>
              <a:t> para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confusões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consistência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o </a:t>
            </a:r>
            <a:r>
              <a:rPr lang="en-US" dirty="0" err="1"/>
              <a:t>usuário</a:t>
            </a:r>
            <a:r>
              <a:rPr lang="en-US" dirty="0"/>
              <a:t> se </a:t>
            </a:r>
            <a:r>
              <a:rPr lang="en-US" dirty="0" err="1"/>
              <a:t>sinta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confiante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usar o </a:t>
            </a:r>
            <a:r>
              <a:rPr lang="en-US" dirty="0" err="1"/>
              <a:t>produto</a:t>
            </a:r>
            <a:r>
              <a:rPr lang="en-US" dirty="0"/>
              <a:t>, o que </a:t>
            </a:r>
            <a:r>
              <a:rPr lang="en-US" dirty="0" err="1"/>
              <a:t>melhora</a:t>
            </a:r>
            <a:r>
              <a:rPr lang="en-US" dirty="0"/>
              <a:t> a </a:t>
            </a: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2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Simplicidade</a:t>
            </a:r>
            <a:r>
              <a:rPr lang="en-US" dirty="0"/>
              <a:t> no design de UI/UX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, mas sim </a:t>
            </a:r>
            <a:r>
              <a:rPr lang="en-US" dirty="0" err="1"/>
              <a:t>torná</a:t>
            </a:r>
            <a:r>
              <a:rPr lang="en-US" dirty="0"/>
              <a:t>-las </a:t>
            </a:r>
            <a:r>
              <a:rPr lang="en-US" dirty="0" err="1"/>
              <a:t>claras</a:t>
            </a:r>
            <a:r>
              <a:rPr lang="en-US" dirty="0"/>
              <a:t> e </a:t>
            </a:r>
            <a:r>
              <a:rPr lang="en-US" dirty="0" err="1"/>
              <a:t>fáceis</a:t>
            </a:r>
            <a:r>
              <a:rPr lang="en-US" dirty="0"/>
              <a:t> de </a:t>
            </a:r>
            <a:r>
              <a:rPr lang="en-US" dirty="0" err="1"/>
              <a:t>entender</a:t>
            </a:r>
            <a:r>
              <a:rPr lang="en-US" dirty="0"/>
              <a:t>. Um </a:t>
            </a:r>
            <a:r>
              <a:rPr lang="en-US" dirty="0" err="1"/>
              <a:t>bom</a:t>
            </a:r>
            <a:r>
              <a:rPr lang="en-US" dirty="0"/>
              <a:t> design </a:t>
            </a:r>
            <a:r>
              <a:rPr lang="en-US" dirty="0" err="1"/>
              <a:t>deve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Reduzir</a:t>
            </a:r>
            <a:r>
              <a:rPr lang="en-US" dirty="0"/>
              <a:t> o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 </a:t>
            </a:r>
            <a:r>
              <a:rPr lang="en-US" dirty="0" err="1"/>
              <a:t>desnecessários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Facilitar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decisões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Priorizar</a:t>
            </a:r>
            <a:r>
              <a:rPr lang="en-US" dirty="0"/>
              <a:t> a </a:t>
            </a:r>
            <a:r>
              <a:rPr lang="en-US" dirty="0" err="1"/>
              <a:t>funcionalidade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de </a:t>
            </a:r>
            <a:r>
              <a:rPr lang="en-US" dirty="0" err="1"/>
              <a:t>exagerar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detalhes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.</a:t>
            </a:r>
          </a:p>
          <a:p>
            <a:r>
              <a:rPr lang="en-US" b="1" dirty="0"/>
              <a:t>Menos é </a:t>
            </a:r>
            <a:r>
              <a:rPr lang="en-US" b="1" dirty="0" err="1"/>
              <a:t>mais</a:t>
            </a:r>
            <a:r>
              <a:rPr lang="en-US" dirty="0"/>
              <a:t>: um design simples </a:t>
            </a:r>
            <a:r>
              <a:rPr lang="en-US" dirty="0" err="1"/>
              <a:t>facilita</a:t>
            </a:r>
            <a:r>
              <a:rPr lang="en-US" dirty="0"/>
              <a:t> a </a:t>
            </a:r>
            <a:r>
              <a:rPr lang="en-US" dirty="0" err="1"/>
              <a:t>navegação</a:t>
            </a:r>
            <a:r>
              <a:rPr lang="en-US" dirty="0"/>
              <a:t> e a </a:t>
            </a:r>
            <a:r>
              <a:rPr lang="en-US" dirty="0" err="1"/>
              <a:t>compreensão</a:t>
            </a:r>
            <a:r>
              <a:rPr lang="en-US" dirty="0"/>
              <a:t>, </a:t>
            </a:r>
            <a:r>
              <a:rPr lang="en-US" dirty="0" err="1"/>
              <a:t>tornando</a:t>
            </a:r>
            <a:r>
              <a:rPr lang="en-US" dirty="0"/>
              <a:t> 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fluida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5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produto</a:t>
            </a:r>
            <a:r>
              <a:rPr lang="en-US" dirty="0"/>
              <a:t> </a:t>
            </a:r>
            <a:r>
              <a:rPr lang="en-US" dirty="0" err="1"/>
              <a:t>acessível</a:t>
            </a:r>
            <a:r>
              <a:rPr lang="en-US" dirty="0"/>
              <a:t> garante que todos os usuários, independentemente de suas limitações físicas, cognitivas ou tecnológicas, possam interagir com ele. Para garantir acessibilidade, é importante: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Usar </a:t>
            </a:r>
            <a:r>
              <a:rPr lang="en-US" b="1" dirty="0" err="1"/>
              <a:t>contrastes</a:t>
            </a:r>
            <a:r>
              <a:rPr lang="en-US" b="1" dirty="0"/>
              <a:t> de cores </a:t>
            </a:r>
            <a:r>
              <a:rPr lang="en-US" b="1" dirty="0" err="1"/>
              <a:t>adequados</a:t>
            </a:r>
            <a:r>
              <a:rPr lang="en-US" dirty="0"/>
              <a:t> para </a:t>
            </a:r>
            <a:r>
              <a:rPr lang="en-US" dirty="0" err="1"/>
              <a:t>pessoas</a:t>
            </a:r>
            <a:r>
              <a:rPr lang="en-US" dirty="0"/>
              <a:t> com </a:t>
            </a:r>
            <a:r>
              <a:rPr lang="en-US" dirty="0" err="1"/>
              <a:t>deficiências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b="1" dirty="0" err="1"/>
              <a:t>alternativas</a:t>
            </a:r>
            <a:r>
              <a:rPr lang="en-US" b="1" dirty="0"/>
              <a:t> </a:t>
            </a:r>
            <a:r>
              <a:rPr lang="en-US" b="1" dirty="0" err="1"/>
              <a:t>textuais</a:t>
            </a:r>
            <a:r>
              <a:rPr lang="en-US" dirty="0"/>
              <a:t> para imagens e outros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Certificar</a:t>
            </a:r>
            <a:r>
              <a:rPr lang="en-US" dirty="0"/>
              <a:t>-se de que 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navegável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, </a:t>
            </a:r>
            <a:r>
              <a:rPr lang="en-US" dirty="0" err="1"/>
              <a:t>incluindo</a:t>
            </a:r>
            <a:r>
              <a:rPr lang="en-US" dirty="0"/>
              <a:t> </a:t>
            </a:r>
            <a:r>
              <a:rPr lang="en-US" b="1" dirty="0" err="1"/>
              <a:t>leitores</a:t>
            </a:r>
            <a:r>
              <a:rPr lang="en-US" b="1" dirty="0"/>
              <a:t> de </a:t>
            </a:r>
            <a:r>
              <a:rPr lang="en-US" b="1" dirty="0" err="1"/>
              <a:t>tela</a:t>
            </a:r>
            <a:r>
              <a:rPr lang="en-US" dirty="0"/>
              <a:t> e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móveis</a:t>
            </a:r>
            <a:r>
              <a:rPr lang="en-US" dirty="0"/>
              <a:t>.</a:t>
            </a:r>
          </a:p>
          <a:p>
            <a:r>
              <a:rPr lang="en-US" dirty="0"/>
              <a:t>Um design </a:t>
            </a:r>
            <a:r>
              <a:rPr lang="en-US" dirty="0" err="1"/>
              <a:t>acessível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o </a:t>
            </a:r>
            <a:r>
              <a:rPr lang="en-US" dirty="0" err="1"/>
              <a:t>alcance</a:t>
            </a:r>
            <a:r>
              <a:rPr lang="en-US" dirty="0"/>
              <a:t> do </a:t>
            </a:r>
            <a:r>
              <a:rPr lang="en-US" dirty="0" err="1"/>
              <a:t>produto</a:t>
            </a:r>
            <a:r>
              <a:rPr lang="en-US" dirty="0"/>
              <a:t> e </a:t>
            </a:r>
            <a:r>
              <a:rPr lang="en-US" dirty="0" err="1"/>
              <a:t>garante</a:t>
            </a:r>
            <a:r>
              <a:rPr lang="en-US" dirty="0"/>
              <a:t> </a:t>
            </a:r>
            <a:r>
              <a:rPr lang="en-US" dirty="0" err="1"/>
              <a:t>inclusão</a:t>
            </a:r>
            <a:r>
              <a:rPr lang="en-US" dirty="0"/>
              <a:t> para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usuários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6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err="1"/>
              <a:t>hierarquia</a:t>
            </a:r>
            <a:r>
              <a:rPr lang="en-US"/>
              <a:t> visual é a maneira como os elementos de design são organizados para guiar o olhar do usuário. Usar hierarquia corretamente permite que o usuário: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Entenda</a:t>
            </a:r>
            <a:r>
              <a:rPr lang="en-US"/>
              <a:t> </a:t>
            </a:r>
            <a:r>
              <a:rPr lang="en-US" err="1"/>
              <a:t>quais</a:t>
            </a:r>
            <a:r>
              <a:rPr lang="en-US"/>
              <a:t> </a:t>
            </a:r>
            <a:r>
              <a:rPr lang="en-US" err="1"/>
              <a:t>informações</a:t>
            </a:r>
            <a:r>
              <a:rPr lang="en-US"/>
              <a:t> são mais importantes.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Navegue</a:t>
            </a:r>
            <a:r>
              <a:rPr lang="en-US" dirty="0"/>
              <a:t> pela interface de forma </a:t>
            </a:r>
            <a:r>
              <a:rPr lang="en-US" dirty="0" err="1"/>
              <a:t>intuitiva</a:t>
            </a:r>
            <a:r>
              <a:rPr lang="en-US" dirty="0"/>
              <a:t>, com </a:t>
            </a:r>
            <a:r>
              <a:rPr lang="en-US" b="1" dirty="0" err="1"/>
              <a:t>títulos</a:t>
            </a:r>
            <a:r>
              <a:rPr lang="en-US" dirty="0"/>
              <a:t>, </a:t>
            </a:r>
            <a:r>
              <a:rPr lang="en-US" b="1" dirty="0" err="1"/>
              <a:t>subtítulos</a:t>
            </a:r>
            <a:r>
              <a:rPr lang="en-US" dirty="0"/>
              <a:t> e </a:t>
            </a:r>
            <a:r>
              <a:rPr lang="en-US" b="1" dirty="0" err="1"/>
              <a:t>botões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Siga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, o que </a:t>
            </a:r>
            <a:r>
              <a:rPr lang="en-US" dirty="0" err="1"/>
              <a:t>melhora</a:t>
            </a:r>
            <a:r>
              <a:rPr lang="en-US" dirty="0"/>
              <a:t> a </a:t>
            </a:r>
            <a:r>
              <a:rPr lang="en-US" dirty="0" err="1"/>
              <a:t>experiência</a:t>
            </a:r>
            <a:r>
              <a:rPr lang="en-US" dirty="0"/>
              <a:t> e </a:t>
            </a:r>
            <a:r>
              <a:rPr lang="en-US" dirty="0" err="1"/>
              <a:t>reduz</a:t>
            </a:r>
            <a:r>
              <a:rPr lang="en-US" dirty="0"/>
              <a:t> a </a:t>
            </a:r>
            <a:r>
              <a:rPr lang="en-US" dirty="0" err="1"/>
              <a:t>confusão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O </a:t>
            </a:r>
            <a:r>
              <a:rPr lang="en-US" dirty="0" err="1"/>
              <a:t>uso</a:t>
            </a:r>
            <a:r>
              <a:rPr lang="en-US" dirty="0"/>
              <a:t> de cores, </a:t>
            </a:r>
            <a:r>
              <a:rPr lang="en-US" dirty="0" err="1"/>
              <a:t>tamanhos</a:t>
            </a:r>
            <a:r>
              <a:rPr lang="en-US" dirty="0"/>
              <a:t> e </a:t>
            </a:r>
            <a:r>
              <a:rPr lang="en-US" dirty="0" err="1"/>
              <a:t>espaçamentos</a:t>
            </a:r>
            <a:r>
              <a:rPr lang="en-US" dirty="0"/>
              <a:t> </a:t>
            </a:r>
            <a:r>
              <a:rPr lang="en-US" dirty="0" err="1"/>
              <a:t>contribui</a:t>
            </a:r>
            <a:r>
              <a:rPr lang="en-US" dirty="0"/>
              <a:t> para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visual.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9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feedback é fundamental para que o usuário saiba que suas ações estão sendo reconhecidas pelo sistema. Um bom feedback pode incluir: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Animações</a:t>
            </a:r>
            <a:r>
              <a:rPr lang="en-US" b="1" dirty="0"/>
              <a:t> </a:t>
            </a:r>
            <a:r>
              <a:rPr lang="en-US" b="1" dirty="0" err="1"/>
              <a:t>visuais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b="1" dirty="0" err="1"/>
              <a:t>mudanças</a:t>
            </a:r>
            <a:r>
              <a:rPr lang="en-US" b="1" dirty="0"/>
              <a:t> de </a:t>
            </a:r>
            <a:r>
              <a:rPr lang="en-US" b="1" dirty="0" err="1"/>
              <a:t>cor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interage</a:t>
            </a:r>
            <a:r>
              <a:rPr lang="en-US" dirty="0"/>
              <a:t> com um </a:t>
            </a:r>
            <a:r>
              <a:rPr lang="en-US" dirty="0" err="1"/>
              <a:t>botão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/>
              <a:t>Mensagens</a:t>
            </a:r>
            <a:r>
              <a:rPr lang="en-US" b="1" dirty="0"/>
              <a:t> de </a:t>
            </a:r>
            <a:r>
              <a:rPr lang="en-US" b="1" dirty="0" err="1"/>
              <a:t>erro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</a:t>
            </a:r>
            <a:r>
              <a:rPr lang="en-US" b="1" dirty="0" err="1"/>
              <a:t>sucesso</a:t>
            </a:r>
            <a:r>
              <a:rPr lang="en-US" dirty="0"/>
              <a:t> </a:t>
            </a:r>
            <a:r>
              <a:rPr lang="en-US" dirty="0" err="1"/>
              <a:t>claras</a:t>
            </a:r>
            <a:r>
              <a:rPr lang="en-US" dirty="0"/>
              <a:t> que </a:t>
            </a:r>
            <a:r>
              <a:rPr lang="en-US" dirty="0" err="1"/>
              <a:t>indiquem</a:t>
            </a:r>
            <a:r>
              <a:rPr lang="en-US" dirty="0"/>
              <a:t> o status da </a:t>
            </a:r>
            <a:r>
              <a:rPr lang="en-US" dirty="0" err="1"/>
              <a:t>ação</a:t>
            </a:r>
            <a:r>
              <a:rPr lang="en-US" dirty="0"/>
              <a:t> </a:t>
            </a:r>
            <a:r>
              <a:rPr lang="en-US" dirty="0" err="1"/>
              <a:t>realizada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Indicadores</a:t>
            </a:r>
            <a:r>
              <a:rPr lang="en-US" dirty="0"/>
              <a:t> de </a:t>
            </a:r>
            <a:r>
              <a:rPr lang="en-US" dirty="0" err="1"/>
              <a:t>carregamento</a:t>
            </a:r>
            <a:r>
              <a:rPr lang="en-US" dirty="0"/>
              <a:t> para que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saiba</a:t>
            </a:r>
            <a:r>
              <a:rPr lang="en-US" dirty="0"/>
              <a:t> que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progresso</a:t>
            </a:r>
            <a:r>
              <a:rPr lang="en-US" dirty="0"/>
              <a:t>.</a:t>
            </a:r>
          </a:p>
          <a:p>
            <a:r>
              <a:rPr lang="en-US" dirty="0"/>
              <a:t>Sem feedback,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perdido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pensar</a:t>
            </a:r>
            <a:r>
              <a:rPr lang="en-US" dirty="0"/>
              <a:t> que 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funcionando</a:t>
            </a:r>
            <a:r>
              <a:rPr lang="en-US" dirty="0"/>
              <a:t> </a:t>
            </a:r>
            <a:r>
              <a:rPr lang="en-US" dirty="0" err="1"/>
              <a:t>corretamente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2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personalização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adapte</a:t>
            </a:r>
            <a:r>
              <a:rPr lang="en-US" dirty="0"/>
              <a:t> a interface e a </a:t>
            </a:r>
            <a:r>
              <a:rPr lang="en-US" dirty="0" err="1"/>
              <a:t>experiência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preferências</a:t>
            </a:r>
            <a:r>
              <a:rPr lang="en-US" dirty="0"/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incluir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</a:t>
            </a:r>
            <a:r>
              <a:rPr lang="en-US" dirty="0" err="1"/>
              <a:t>possibilidade</a:t>
            </a:r>
            <a:r>
              <a:rPr lang="en-US" dirty="0"/>
              <a:t> de </a:t>
            </a:r>
            <a:r>
              <a:rPr lang="en-US" b="1" dirty="0" err="1"/>
              <a:t>alterar</a:t>
            </a:r>
            <a:r>
              <a:rPr lang="en-US" b="1" dirty="0"/>
              <a:t> </a:t>
            </a:r>
            <a:r>
              <a:rPr lang="en-US" b="1" dirty="0" err="1"/>
              <a:t>temas</a:t>
            </a:r>
            <a:r>
              <a:rPr lang="en-US" b="1" dirty="0"/>
              <a:t> </a:t>
            </a:r>
            <a:r>
              <a:rPr lang="en-US" b="1" dirty="0" err="1"/>
              <a:t>ou</a:t>
            </a:r>
            <a:r>
              <a:rPr lang="en-US" b="1" dirty="0"/>
              <a:t> cores</a:t>
            </a:r>
            <a:r>
              <a:rPr lang="en-US" dirty="0"/>
              <a:t> da interface.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Permitir</a:t>
            </a:r>
            <a:r>
              <a:rPr lang="en-US" dirty="0"/>
              <a:t> a </a:t>
            </a:r>
            <a:r>
              <a:rPr lang="en-US" dirty="0" err="1"/>
              <a:t>organização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a </a:t>
            </a:r>
            <a:r>
              <a:rPr lang="en-US" dirty="0" err="1"/>
              <a:t>necessidade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Ajustar</a:t>
            </a:r>
            <a:r>
              <a:rPr lang="en-US" dirty="0"/>
              <a:t> as </a:t>
            </a:r>
            <a:r>
              <a:rPr lang="en-US" dirty="0" err="1"/>
              <a:t>configurações</a:t>
            </a:r>
            <a:r>
              <a:rPr lang="en-US" dirty="0"/>
              <a:t> de </a:t>
            </a:r>
            <a:r>
              <a:rPr lang="en-US" dirty="0" err="1"/>
              <a:t>notificações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outros </a:t>
            </a:r>
            <a:r>
              <a:rPr lang="en-US" dirty="0" err="1"/>
              <a:t>elementos</a:t>
            </a:r>
            <a:r>
              <a:rPr lang="en-US" dirty="0"/>
              <a:t> de </a:t>
            </a:r>
            <a:r>
              <a:rPr lang="en-US" dirty="0" err="1"/>
              <a:t>interação</a:t>
            </a:r>
            <a:r>
              <a:rPr lang="en-US" dirty="0"/>
              <a:t>.</a:t>
            </a:r>
          </a:p>
          <a:p>
            <a:r>
              <a:rPr lang="en-US" dirty="0"/>
              <a:t>Dar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controle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 a </a:t>
            </a:r>
            <a:r>
              <a:rPr lang="en-US" dirty="0" err="1"/>
              <a:t>satisfação</a:t>
            </a:r>
            <a:r>
              <a:rPr lang="en-US" dirty="0"/>
              <a:t> e a </a:t>
            </a:r>
            <a:r>
              <a:rPr lang="en-US" dirty="0" err="1"/>
              <a:t>sensação</a:t>
            </a:r>
            <a:r>
              <a:rPr lang="en-US" dirty="0"/>
              <a:t> de </a:t>
            </a:r>
            <a:r>
              <a:rPr lang="en-US" dirty="0" err="1"/>
              <a:t>conforto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utilizar</a:t>
            </a:r>
            <a:r>
              <a:rPr lang="en-US" dirty="0"/>
              <a:t> o </a:t>
            </a:r>
            <a:r>
              <a:rPr lang="en-US" dirty="0" err="1"/>
              <a:t>produto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FCFD-29F6-41EC-84AC-66A3A3250E46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3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3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6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5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4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04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8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5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4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2">
                    <a:alpha val="80000"/>
                  </a:schemeClr>
                </a:solidFill>
              </a:rPr>
              <a:t>UI e UX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solidFill>
                  <a:schemeClr val="tx2">
                    <a:alpha val="80000"/>
                  </a:schemeClr>
                </a:solidFill>
              </a:rPr>
              <a:t>User Interface e User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01D3F-C115-538C-6B7A-A32011AA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44" r="20437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4A71-FC50-1E3F-BE31-406F5D7D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Princípios de um Bom UI/UX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D1EC6E9-8FB0-6B7B-04CF-F723A69B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10" r="3508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  <p:pic>
        <p:nvPicPr>
          <p:cNvPr id="4" name="Graphic 3" descr="Caret Right with solid fill">
            <a:extLst>
              <a:ext uri="{FF2B5EF4-FFF2-40B4-BE49-F238E27FC236}">
                <a16:creationId xmlns:a16="http://schemas.microsoft.com/office/drawing/2014/main" id="{899AD496-0F73-713B-D49B-C6D3F2F94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530" y="5473400"/>
            <a:ext cx="615779" cy="615779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327C432-C8DA-436A-99DB-6E4405BA0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24302D-E19A-4F61-AB95-826AAAC72DBD}"/>
              </a:ext>
            </a:extLst>
          </p:cNvPr>
          <p:cNvSpPr txBox="1">
            <a:spLocks/>
          </p:cNvSpPr>
          <p:nvPr/>
        </p:nvSpPr>
        <p:spPr>
          <a:xfrm>
            <a:off x="789965" y="3273221"/>
            <a:ext cx="4952999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Consistência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Simplicidade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Acessibilidade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Hierarquia visual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Feedback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Personalização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0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9A20-E912-BDFC-287F-42EE257E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772"/>
            <a:ext cx="3718767" cy="5531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alpha val="80000"/>
                  </a:schemeClr>
                </a:solidFill>
                <a:ea typeface="+mj-lt"/>
                <a:cs typeface="+mj-lt"/>
              </a:rPr>
              <a:t>Pesquisa com o Usuário</a:t>
            </a:r>
            <a:endParaRPr lang="en-US">
              <a:solidFill>
                <a:schemeClr val="tx2">
                  <a:alpha val="8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D17EFF-1015-5ED4-6DCD-2F63DCB91E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516524"/>
              </p:ext>
            </p:extLst>
          </p:nvPr>
        </p:nvGraphicFramePr>
        <p:xfrm>
          <a:off x="4184068" y="152400"/>
          <a:ext cx="7812562" cy="6163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8637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8C57-2960-3E8A-5A1C-02C93A71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Testes de Usabilidade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B64AA-3303-25E8-2616-F317AD20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Definição e objetivo dos testes de usabilidade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Métodos: observação, testes de tarefas, feedback dos usuários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Identificação e correção de problemas</a:t>
            </a:r>
            <a:endParaRPr lang="en-US" sz="1800">
              <a:solidFill>
                <a:schemeClr val="tx2"/>
              </a:solidFill>
            </a:endParaRPr>
          </a:p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4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114F-64DD-ED2E-2154-1B1E7FAA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Cases de Sucesso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F800-EA0B-9E19-02BA-094B5EAB3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AWWWARDS</a:t>
            </a:r>
          </a:p>
          <a:p>
            <a:r>
              <a:rPr lang="en-US" sz="1800" dirty="0" err="1">
                <a:solidFill>
                  <a:schemeClr val="tx2"/>
                </a:solidFill>
              </a:rPr>
              <a:t>Behance</a:t>
            </a:r>
          </a:p>
          <a:p>
            <a:r>
              <a:rPr lang="en-US" sz="1800">
                <a:solidFill>
                  <a:schemeClr val="tx2"/>
                </a:solidFill>
              </a:rPr>
              <a:t>Sites específicos: (Amazon, Netflix, Uber, etc)</a:t>
            </a:r>
          </a:p>
        </p:txBody>
      </p:sp>
      <p:pic>
        <p:nvPicPr>
          <p:cNvPr id="5" name="Picture 4" descr="Números da bolsa de valores num ecrã digital">
            <a:extLst>
              <a:ext uri="{FF2B5EF4-FFF2-40B4-BE49-F238E27FC236}">
                <a16:creationId xmlns:a16="http://schemas.microsoft.com/office/drawing/2014/main" id="{B118D2BC-C2D7-FB6A-D50F-4BB49B52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66" r="10913" b="4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9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2E52-66F8-668A-F23C-1A9A6867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Criação de Personas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0561-FD62-E0A9-F9F0-2A6A2BB96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Definição</a:t>
            </a:r>
            <a:r>
              <a:rPr lang="en-US" sz="1800" dirty="0">
                <a:solidFill>
                  <a:schemeClr val="tx2"/>
                </a:solidFill>
              </a:rPr>
              <a:t> de Personas</a:t>
            </a:r>
          </a:p>
          <a:p>
            <a:r>
              <a:rPr lang="en-US" sz="1800">
                <a:solidFill>
                  <a:schemeClr val="tx2"/>
                </a:solidFill>
              </a:rPr>
              <a:t>Importância das personas no design</a:t>
            </a:r>
          </a:p>
          <a:p>
            <a:r>
              <a:rPr lang="en-US" sz="1800">
                <a:solidFill>
                  <a:schemeClr val="tx2"/>
                </a:solidFill>
              </a:rPr>
              <a:t>Exemplos</a:t>
            </a:r>
          </a:p>
        </p:txBody>
      </p:sp>
      <p:pic>
        <p:nvPicPr>
          <p:cNvPr id="5" name="Picture 4" descr="Desenhos em papel colorido">
            <a:extLst>
              <a:ext uri="{FF2B5EF4-FFF2-40B4-BE49-F238E27FC236}">
                <a16:creationId xmlns:a16="http://schemas.microsoft.com/office/drawing/2014/main" id="{FF687BE3-C93E-0FA7-C899-FB385169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37" r="33228" b="6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2E52-66F8-668A-F23C-1A9A6867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19" y="728907"/>
            <a:ext cx="5025080" cy="874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ea typeface="+mj-lt"/>
                <a:cs typeface="+mj-lt"/>
              </a:rPr>
              <a:t>Persona: Ricardo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0561-FD62-E0A9-F9F0-2A6A2BB96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19" y="1606968"/>
            <a:ext cx="5714998" cy="491449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Ricardo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tem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25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anos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, mora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em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Florianópolis (SC)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e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trabalha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na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área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de marketing de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uma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empresa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de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tecnologia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;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Seu principal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objetivo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é 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aprender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a 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tocar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violão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para 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reduzir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seu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estresse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fazendo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algo que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realmente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gosta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;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Ele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já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tentou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aprender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sozinho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mas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não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conseguiu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tem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dificuldade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de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aprender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com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metodologias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tradicionais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e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quer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aprender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rápido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, pois se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não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alcançar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resultados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no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curto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prazo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continuará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estressado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;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Como é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jovem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e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está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há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pouco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tempo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na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sua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empresa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possui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um 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orçamento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limitado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para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investir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na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escola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preferindo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pagar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um 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plano mensal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, pois é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inseguro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com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relação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ao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método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de </a:t>
            </a:r>
            <a:r>
              <a:rPr lang="en-US" sz="1600" dirty="0" err="1">
                <a:solidFill>
                  <a:schemeClr val="tx2"/>
                </a:solidFill>
                <a:ea typeface="+mn-lt"/>
                <a:cs typeface="+mn-lt"/>
              </a:rPr>
              <a:t>aprendizagem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;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Seu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instrumento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é o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violão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, mas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também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tem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interesse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em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guitarra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. Seu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gênero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preferido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é 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blues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gostando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também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de 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rock </a:t>
            </a:r>
            <a:r>
              <a:rPr lang="en-US" sz="1600" b="1" err="1">
                <a:solidFill>
                  <a:schemeClr val="tx2"/>
                </a:solidFill>
                <a:ea typeface="+mn-lt"/>
                <a:cs typeface="+mn-lt"/>
              </a:rPr>
              <a:t>clássico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e 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jazz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.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 descr="Musician playing guitar">
            <a:extLst>
              <a:ext uri="{FF2B5EF4-FFF2-40B4-BE49-F238E27FC236}">
                <a16:creationId xmlns:a16="http://schemas.microsoft.com/office/drawing/2014/main" id="{FF687BE3-C93E-0FA7-C899-FB385169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68" r="23168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045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0925-F256-8ADD-3309-3A7B85845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39" y="803227"/>
            <a:ext cx="4712534" cy="274090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Metodologia Design Thinking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34FF5-4BF4-9565-A902-C89F87CCC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324" y="2049201"/>
            <a:ext cx="5813687" cy="4197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Etapas do Design Thinking: Empatia, Definição, Ideação, Prototipação, Teste</a:t>
            </a:r>
          </a:p>
          <a:p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Aplicação prática para UI/UX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5AD492-2E08-0105-7FB6-595649BAE6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762478"/>
              </p:ext>
            </p:extLst>
          </p:nvPr>
        </p:nvGraphicFramePr>
        <p:xfrm>
          <a:off x="247135" y="2588741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1170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0143-D810-F987-3146-85D53E01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9"/>
            <a:ext cx="4952999" cy="22476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cs typeface="Posterama"/>
              </a:rPr>
              <a:t>Design Thinking: Empatia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A639-66BD-7A43-2F14-7EDD997CD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Compreender profundamente as necessidades e os desafios dos usuários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Colocar-se no lugar deles e observar seus comportamentos e sentimentos. </a:t>
            </a: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Entrevistas e observações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 para captar as experiências e emoções dos usuários.</a:t>
            </a:r>
            <a:endParaRPr lang="en-US" sz="180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>
                <a:solidFill>
                  <a:schemeClr val="tx2"/>
                </a:solidFill>
                <a:ea typeface="+mn-lt"/>
                <a:cs typeface="+mn-lt"/>
              </a:rPr>
              <a:t>Mapas de empatia</a:t>
            </a: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, que ajudam a visualizar o que o usuário sente, vê, ouve e pensa ao interagir com o produto.</a:t>
            </a:r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5" name="Picture 4" descr="Uma pessoa a atingir um papel numa tabela cheio de papel e Notas autocolantes">
            <a:extLst>
              <a:ext uri="{FF2B5EF4-FFF2-40B4-BE49-F238E27FC236}">
                <a16:creationId xmlns:a16="http://schemas.microsoft.com/office/drawing/2014/main" id="{FDDC72BF-A17D-9F3B-0811-A52AFA85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39" r="18011"/>
          <a:stretch/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721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0143-D810-F987-3146-85D53E01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9"/>
            <a:ext cx="4952999" cy="22476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cs typeface="Posterama"/>
              </a:rPr>
              <a:t>Design Thinking: </a:t>
            </a:r>
            <a:r>
              <a:rPr lang="en-US" dirty="0" err="1">
                <a:solidFill>
                  <a:schemeClr val="tx2"/>
                </a:solidFill>
                <a:cs typeface="Posterama"/>
              </a:rPr>
              <a:t>Definição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A639-66BD-7A43-2F14-7EDD997CD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Analisar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os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dados</a:t>
            </a:r>
            <a:endParaRPr lang="en-US" dirty="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b="1" err="1">
                <a:solidFill>
                  <a:schemeClr val="tx2"/>
                </a:solidFill>
                <a:ea typeface="+mn-lt"/>
                <a:cs typeface="+mn-lt"/>
              </a:rPr>
              <a:t>Identificar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sz="1800" b="1" err="1">
                <a:solidFill>
                  <a:schemeClr val="tx2"/>
                </a:solidFill>
                <a:ea typeface="+mn-lt"/>
                <a:cs typeface="+mn-lt"/>
              </a:rPr>
              <a:t>padrões</a:t>
            </a:r>
            <a:endParaRPr lang="en-US" sz="1800" b="1" dirty="0">
              <a:solidFill>
                <a:schemeClr val="tx2"/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Formular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uma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declaração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do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problema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precisa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e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direcionada</a:t>
            </a:r>
            <a:endParaRPr lang="en-US" sz="1800" b="1">
              <a:solidFill>
                <a:schemeClr val="tx2"/>
              </a:solidFill>
              <a:ea typeface="+mn-lt"/>
              <a:cs typeface="+mn-lt"/>
            </a:endParaRPr>
          </a:p>
        </p:txBody>
      </p:sp>
      <p:pic>
        <p:nvPicPr>
          <p:cNvPr id="5" name="Picture 4" descr="Uma pessoa a atingir um papel numa tabela cheio de papel e Notas autocolantes">
            <a:extLst>
              <a:ext uri="{FF2B5EF4-FFF2-40B4-BE49-F238E27FC236}">
                <a16:creationId xmlns:a16="http://schemas.microsoft.com/office/drawing/2014/main" id="{FDDC72BF-A17D-9F3B-0811-A52AFA85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39" r="18011"/>
          <a:stretch/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20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0143-D810-F987-3146-85D53E01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9"/>
            <a:ext cx="4952999" cy="22476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cs typeface="Posterama"/>
              </a:rPr>
              <a:t>Design Thinking: </a:t>
            </a:r>
            <a:r>
              <a:rPr lang="en-US" dirty="0" err="1">
                <a:solidFill>
                  <a:schemeClr val="tx2"/>
                </a:solidFill>
                <a:cs typeface="Posterama"/>
              </a:rPr>
              <a:t>Ideação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A639-66BD-7A43-2F14-7EDD997CD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Gerar o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maior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número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possível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de </a:t>
            </a: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ideias</a:t>
            </a:r>
            <a:endParaRPr lang="en-US" b="1">
              <a:solidFill>
                <a:schemeClr val="tx2"/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Brainstorming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Mapas </a:t>
            </a: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Mentais</a:t>
            </a:r>
            <a:endParaRPr lang="en-US" sz="1800" b="1" dirty="0">
              <a:solidFill>
                <a:schemeClr val="tx2"/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5" name="Picture 4" descr="Uma pessoa a atingir um papel numa tabela cheio de papel e Notas autocolantes">
            <a:extLst>
              <a:ext uri="{FF2B5EF4-FFF2-40B4-BE49-F238E27FC236}">
                <a16:creationId xmlns:a16="http://schemas.microsoft.com/office/drawing/2014/main" id="{FDDC72BF-A17D-9F3B-0811-A52AFA85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39" r="18011"/>
          <a:stretch/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283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D21D-8791-25BC-45DE-BABF5B79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772"/>
            <a:ext cx="3718767" cy="5531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alpha val="80000"/>
                  </a:schemeClr>
                </a:solidFill>
                <a:cs typeface="Posterama"/>
              </a:rPr>
              <a:t>Introdução ao UI e UX</a:t>
            </a:r>
            <a:endParaRPr lang="en-US">
              <a:solidFill>
                <a:schemeClr val="tx2">
                  <a:alpha val="80000"/>
                </a:schemeClr>
              </a:solidFill>
            </a:endParaRPr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B93E2159-915D-51D1-6264-E40CF82DD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770468"/>
              </p:ext>
            </p:extLst>
          </p:nvPr>
        </p:nvGraphicFramePr>
        <p:xfrm>
          <a:off x="4184068" y="152400"/>
          <a:ext cx="7812562" cy="6163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114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0143-D810-F987-3146-85D53E01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9"/>
            <a:ext cx="4952999" cy="22476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cs typeface="Posterama"/>
              </a:rPr>
              <a:t>Design Thinking: </a:t>
            </a:r>
            <a:r>
              <a:rPr lang="en-US" dirty="0" err="1">
                <a:solidFill>
                  <a:schemeClr val="tx2"/>
                </a:solidFill>
                <a:cs typeface="Posterama"/>
              </a:rPr>
              <a:t>Prototipação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A639-66BD-7A43-2F14-7EDD997CD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err="1">
                <a:solidFill>
                  <a:schemeClr val="tx2"/>
                </a:solidFill>
                <a:ea typeface="+mn-lt"/>
                <a:cs typeface="+mn-lt"/>
              </a:rPr>
              <a:t>Criar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b="1" err="1">
                <a:solidFill>
                  <a:schemeClr val="tx2"/>
                </a:solidFill>
                <a:ea typeface="+mn-lt"/>
                <a:cs typeface="+mn-lt"/>
              </a:rPr>
              <a:t>protótipos</a:t>
            </a:r>
            <a:endParaRPr lang="en-US" b="1" dirty="0" err="1">
              <a:solidFill>
                <a:schemeClr val="tx2"/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Wirefames</a:t>
            </a: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 (</a:t>
            </a: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mostrar</a:t>
            </a: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 a </a:t>
            </a: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estrutura</a:t>
            </a: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básica</a:t>
            </a: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)</a:t>
            </a:r>
            <a:endParaRPr lang="en-US" b="1" dirty="0">
              <a:solidFill>
                <a:schemeClr val="tx2"/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Protótipos</a:t>
            </a: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funcionais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pic>
        <p:nvPicPr>
          <p:cNvPr id="5" name="Picture 4" descr="Uma pessoa a atingir um papel numa tabela cheio de papel e Notas autocolantes">
            <a:extLst>
              <a:ext uri="{FF2B5EF4-FFF2-40B4-BE49-F238E27FC236}">
                <a16:creationId xmlns:a16="http://schemas.microsoft.com/office/drawing/2014/main" id="{FDDC72BF-A17D-9F3B-0811-A52AFA85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39" r="18011"/>
          <a:stretch/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526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0143-D810-F987-3146-85D53E01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5469"/>
            <a:ext cx="4952999" cy="22476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cs typeface="Posterama"/>
              </a:rPr>
              <a:t>Design Thinking: Teste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A639-66BD-7A43-2F14-7EDD997CD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tx2"/>
                </a:solidFill>
                <a:ea typeface="+mn-lt"/>
                <a:cs typeface="+mn-lt"/>
              </a:rPr>
              <a:t>Obter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feedback</a:t>
            </a:r>
            <a:endParaRPr lang="en-US" b="1" dirty="0">
              <a:solidFill>
                <a:schemeClr val="tx2"/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Identificar</a:t>
            </a: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falhas</a:t>
            </a: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ou</a:t>
            </a: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melhorias</a:t>
            </a:r>
            <a:endParaRPr lang="en-US" sz="1800" b="1" dirty="0">
              <a:solidFill>
                <a:schemeClr val="tx2"/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  <a:ea typeface="Calibri"/>
                <a:cs typeface="Calibri"/>
              </a:rPr>
              <a:t>Validar </a:t>
            </a:r>
            <a:r>
              <a:rPr lang="en-US" sz="1800" b="1" dirty="0" err="1">
                <a:solidFill>
                  <a:schemeClr val="tx2"/>
                </a:solidFill>
                <a:ea typeface="Calibri"/>
                <a:cs typeface="Calibri"/>
              </a:rPr>
              <a:t>suposições</a:t>
            </a:r>
          </a:p>
        </p:txBody>
      </p:sp>
      <p:pic>
        <p:nvPicPr>
          <p:cNvPr id="5" name="Picture 4" descr="Uma pessoa a atingir um papel numa tabela cheio de papel e Notas autocolantes">
            <a:extLst>
              <a:ext uri="{FF2B5EF4-FFF2-40B4-BE49-F238E27FC236}">
                <a16:creationId xmlns:a16="http://schemas.microsoft.com/office/drawing/2014/main" id="{FDDC72BF-A17D-9F3B-0811-A52AFA85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239" r="18011"/>
          <a:stretch/>
        </p:blipFill>
        <p:spPr>
          <a:xfrm>
            <a:off x="6025896" y="457200"/>
            <a:ext cx="5879592" cy="5879592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52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0B6A405-2FAA-D853-ACCA-D8AF80D25B6D}"/>
              </a:ext>
            </a:extLst>
          </p:cNvPr>
          <p:cNvSpPr/>
          <p:nvPr/>
        </p:nvSpPr>
        <p:spPr>
          <a:xfrm>
            <a:off x="-618227" y="445697"/>
            <a:ext cx="6268528" cy="2214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60925-F256-8ADD-3309-3A7B85845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39" y="803227"/>
            <a:ext cx="4712534" cy="212097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5D31A"/>
                </a:solidFill>
                <a:ea typeface="+mj-lt"/>
                <a:cs typeface="+mj-lt"/>
              </a:rPr>
              <a:t>Design Thinking:</a:t>
            </a:r>
            <a:br>
              <a:rPr lang="en-US" dirty="0">
                <a:solidFill>
                  <a:schemeClr val="tx2"/>
                </a:solidFill>
                <a:ea typeface="+mj-lt"/>
                <a:cs typeface="+mj-lt"/>
              </a:rPr>
            </a:br>
            <a:r>
              <a:rPr lang="en-US" dirty="0" err="1">
                <a:solidFill>
                  <a:schemeClr val="bg1"/>
                </a:solidFill>
                <a:ea typeface="+mj-lt"/>
                <a:cs typeface="+mj-lt"/>
              </a:rPr>
              <a:t>Aplicação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j-lt"/>
                <a:cs typeface="+mj-lt"/>
              </a:rPr>
              <a:t>prática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j-lt"/>
                <a:cs typeface="+mj-lt"/>
              </a:rPr>
              <a:t>em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  <a:r>
              <a:rPr lang="en-US" dirty="0">
                <a:solidFill>
                  <a:srgbClr val="F5D31A"/>
                </a:solidFill>
                <a:ea typeface="+mj-lt"/>
                <a:cs typeface="+mj-lt"/>
              </a:rPr>
              <a:t>UI/UX</a:t>
            </a:r>
            <a:endParaRPr lang="en-US" dirty="0">
              <a:solidFill>
                <a:srgbClr val="F5D31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34FF5-4BF4-9565-A902-C89F87CCC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62" y="3069993"/>
            <a:ext cx="5768849" cy="3291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O Design Thinking, </a:t>
            </a:r>
            <a:r>
              <a:rPr lang="en-US" sz="1800" err="1">
                <a:solidFill>
                  <a:schemeClr val="tx2"/>
                </a:solidFill>
                <a:ea typeface="+mn-lt"/>
                <a:cs typeface="+mn-lt"/>
              </a:rPr>
              <a:t>ao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ser </a:t>
            </a:r>
            <a:r>
              <a:rPr lang="en-US" sz="1800" err="1">
                <a:solidFill>
                  <a:schemeClr val="tx2"/>
                </a:solidFill>
                <a:ea typeface="+mn-lt"/>
                <a:cs typeface="+mn-lt"/>
              </a:rPr>
              <a:t>aplicado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no </a:t>
            </a:r>
            <a:r>
              <a:rPr lang="en-US" sz="1800" err="1">
                <a:solidFill>
                  <a:schemeClr val="tx2"/>
                </a:solidFill>
                <a:ea typeface="+mn-lt"/>
                <a:cs typeface="+mn-lt"/>
              </a:rPr>
              <a:t>contexto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de UI/UX, </a:t>
            </a:r>
            <a:r>
              <a:rPr lang="en-US" sz="1800" err="1">
                <a:solidFill>
                  <a:schemeClr val="tx2"/>
                </a:solidFill>
                <a:ea typeface="+mn-lt"/>
                <a:cs typeface="+mn-lt"/>
              </a:rPr>
              <a:t>oferece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/>
                </a:solidFill>
                <a:ea typeface="+mn-lt"/>
                <a:cs typeface="+mn-lt"/>
              </a:rPr>
              <a:t>uma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/>
                </a:solidFill>
                <a:ea typeface="+mn-lt"/>
                <a:cs typeface="+mn-lt"/>
              </a:rPr>
              <a:t>abordagem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2"/>
                </a:solidFill>
                <a:ea typeface="+mn-lt"/>
                <a:cs typeface="+mn-lt"/>
              </a:rPr>
              <a:t>centrada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no </a:t>
            </a:r>
            <a:r>
              <a:rPr lang="en-US" sz="1800" err="1">
                <a:solidFill>
                  <a:schemeClr val="tx2"/>
                </a:solidFill>
                <a:ea typeface="+mn-lt"/>
                <a:cs typeface="+mn-lt"/>
              </a:rPr>
              <a:t>usuário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para 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resolver </a:t>
            </a:r>
            <a:r>
              <a:rPr lang="en-US" sz="1800" b="1" err="1">
                <a:solidFill>
                  <a:schemeClr val="tx2"/>
                </a:solidFill>
                <a:ea typeface="+mn-lt"/>
                <a:cs typeface="+mn-lt"/>
              </a:rPr>
              <a:t>problemas</a:t>
            </a:r>
            <a:r>
              <a:rPr lang="en-US" sz="1800" b="1" dirty="0">
                <a:solidFill>
                  <a:schemeClr val="tx2"/>
                </a:solidFill>
                <a:ea typeface="+mn-lt"/>
                <a:cs typeface="+mn-lt"/>
              </a:rPr>
              <a:t> de interface e </a:t>
            </a:r>
            <a:r>
              <a:rPr lang="en-US" sz="1800" b="1" err="1">
                <a:solidFill>
                  <a:schemeClr val="tx2"/>
                </a:solidFill>
                <a:ea typeface="+mn-lt"/>
                <a:cs typeface="+mn-lt"/>
              </a:rPr>
              <a:t>experiência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. </a:t>
            </a:r>
            <a:endParaRPr lang="en-US" dirty="0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Seguindo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as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etapas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de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empatia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definição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ideação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prototipação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e teste, as equipes de design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conseguem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criar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produtos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que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são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tanto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funcionais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quanto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agradáveis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para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os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usuários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aumentando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a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satisfação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 e à 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eficácia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8" name="Picture 87" descr="Dice with facial expressions">
            <a:extLst>
              <a:ext uri="{FF2B5EF4-FFF2-40B4-BE49-F238E27FC236}">
                <a16:creationId xmlns:a16="http://schemas.microsoft.com/office/drawing/2014/main" id="{749B790F-3E05-6466-27DA-B11723DA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" r="52663" b="-93"/>
          <a:stretch/>
        </p:blipFill>
        <p:spPr>
          <a:xfrm>
            <a:off x="7290661" y="0"/>
            <a:ext cx="4933364" cy="69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7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C3C8-85E3-BFE9-0AF1-ABACCB8A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773"/>
            <a:ext cx="10744186" cy="16117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alpha val="80000"/>
                  </a:schemeClr>
                </a:solidFill>
                <a:cs typeface="Posterama"/>
              </a:rPr>
              <a:t>User Interface (UI)</a:t>
            </a:r>
            <a:endParaRPr lang="en-US">
              <a:solidFill>
                <a:schemeClr val="tx2">
                  <a:alpha val="80000"/>
                </a:schemeClr>
              </a:solidFill>
            </a:endParaRPr>
          </a:p>
        </p:txBody>
      </p:sp>
      <p:graphicFrame>
        <p:nvGraphicFramePr>
          <p:cNvPr id="64" name="Content Placeholder 2">
            <a:extLst>
              <a:ext uri="{FF2B5EF4-FFF2-40B4-BE49-F238E27FC236}">
                <a16:creationId xmlns:a16="http://schemas.microsoft.com/office/drawing/2014/main" id="{925E9C5A-C448-4407-4C9E-098FD53047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621340"/>
              </p:ext>
            </p:extLst>
          </p:nvPr>
        </p:nvGraphicFramePr>
        <p:xfrm>
          <a:off x="457200" y="2500757"/>
          <a:ext cx="10723563" cy="3676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51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8C3C8-85E3-BFE9-0AF1-ABACCB8A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0773"/>
            <a:ext cx="10744186" cy="16117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cs typeface="Posterama"/>
              </a:rPr>
              <a:t>User Experience (UX)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64" name="Content Placeholder 2">
            <a:extLst>
              <a:ext uri="{FF2B5EF4-FFF2-40B4-BE49-F238E27FC236}">
                <a16:creationId xmlns:a16="http://schemas.microsoft.com/office/drawing/2014/main" id="{925E9C5A-C448-4407-4C9E-098FD53047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2500757"/>
          <a:ext cx="10723563" cy="3676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853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4A71-FC50-1E3F-BE31-406F5D7D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Princípios de um Bom UI/UX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D1EC6E9-8FB0-6B7B-04CF-F723A69B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10" r="3508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  <p:pic>
        <p:nvPicPr>
          <p:cNvPr id="4" name="Graphic 3" descr="Caret Right with solid fill">
            <a:extLst>
              <a:ext uri="{FF2B5EF4-FFF2-40B4-BE49-F238E27FC236}">
                <a16:creationId xmlns:a16="http://schemas.microsoft.com/office/drawing/2014/main" id="{899AD496-0F73-713B-D49B-C6D3F2F94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530" y="3167448"/>
            <a:ext cx="615779" cy="615779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4A7EB1F-B369-4B1C-AF1B-01DD876C8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72C2DE-5FB6-41C3-B5B8-678E026C9B43}"/>
              </a:ext>
            </a:extLst>
          </p:cNvPr>
          <p:cNvSpPr txBox="1">
            <a:spLocks/>
          </p:cNvSpPr>
          <p:nvPr/>
        </p:nvSpPr>
        <p:spPr>
          <a:xfrm>
            <a:off x="789965" y="3273221"/>
            <a:ext cx="4952999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Consistência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Simplicidade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Acessibilidade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Hierarquia visual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Feedback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Personalização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5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4A71-FC50-1E3F-BE31-406F5D7D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Princípios de um Bom UI/UX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D1EC6E9-8FB0-6B7B-04CF-F723A69B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10" r="3508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  <p:pic>
        <p:nvPicPr>
          <p:cNvPr id="4" name="Graphic 3" descr="Caret Right with solid fill">
            <a:extLst>
              <a:ext uri="{FF2B5EF4-FFF2-40B4-BE49-F238E27FC236}">
                <a16:creationId xmlns:a16="http://schemas.microsoft.com/office/drawing/2014/main" id="{899AD496-0F73-713B-D49B-C6D3F2F94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530" y="3639971"/>
            <a:ext cx="615779" cy="615779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6772B8CB-C36A-40D9-BAD2-4BCAEF892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C52A5B-4DC7-47B1-99E1-86FD3FECF50E}"/>
              </a:ext>
            </a:extLst>
          </p:cNvPr>
          <p:cNvSpPr txBox="1">
            <a:spLocks/>
          </p:cNvSpPr>
          <p:nvPr/>
        </p:nvSpPr>
        <p:spPr>
          <a:xfrm>
            <a:off x="789965" y="3273221"/>
            <a:ext cx="4952999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Consistência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Simplicidade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Acessibilidade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Hierarquia visual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Feedback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Personalização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9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4A71-FC50-1E3F-BE31-406F5D7D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Princípios de um Bom UI/UX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D1EC6E9-8FB0-6B7B-04CF-F723A69B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10" r="3508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  <p:pic>
        <p:nvPicPr>
          <p:cNvPr id="4" name="Graphic 3" descr="Caret Right with solid fill">
            <a:extLst>
              <a:ext uri="{FF2B5EF4-FFF2-40B4-BE49-F238E27FC236}">
                <a16:creationId xmlns:a16="http://schemas.microsoft.com/office/drawing/2014/main" id="{899AD496-0F73-713B-D49B-C6D3F2F94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530" y="4087479"/>
            <a:ext cx="615779" cy="615779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9ABD0C2-C6B0-4E4C-B2FF-5298788D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96837A-8254-40AE-A0ED-C59B016A10F6}"/>
              </a:ext>
            </a:extLst>
          </p:cNvPr>
          <p:cNvSpPr txBox="1">
            <a:spLocks/>
          </p:cNvSpPr>
          <p:nvPr/>
        </p:nvSpPr>
        <p:spPr>
          <a:xfrm>
            <a:off x="789965" y="3273221"/>
            <a:ext cx="4952999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Consistência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Simplicidade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Acessibilidade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Hierarquia visual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Feedback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Personalização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4A71-FC50-1E3F-BE31-406F5D7D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Princípios de um Bom UI/UX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D1EC6E9-8FB0-6B7B-04CF-F723A69B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10" r="3508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  <p:pic>
        <p:nvPicPr>
          <p:cNvPr id="4" name="Graphic 3" descr="Caret Right with solid fill">
            <a:extLst>
              <a:ext uri="{FF2B5EF4-FFF2-40B4-BE49-F238E27FC236}">
                <a16:creationId xmlns:a16="http://schemas.microsoft.com/office/drawing/2014/main" id="{899AD496-0F73-713B-D49B-C6D3F2F94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530" y="4560002"/>
            <a:ext cx="615779" cy="615779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695D7D4-1DEF-4394-BF07-5D81E9FE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26E2EF-F502-4507-95CE-E66B320BA06C}"/>
              </a:ext>
            </a:extLst>
          </p:cNvPr>
          <p:cNvSpPr txBox="1">
            <a:spLocks/>
          </p:cNvSpPr>
          <p:nvPr/>
        </p:nvSpPr>
        <p:spPr>
          <a:xfrm>
            <a:off x="789965" y="3273221"/>
            <a:ext cx="4952999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Consistência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Simplicidade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Acessibilidade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Hierarquia visual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Feedback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Personalização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96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4A71-FC50-1E3F-BE31-406F5D7D1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ea typeface="+mj-lt"/>
                <a:cs typeface="+mj-lt"/>
              </a:rPr>
              <a:t>Princípios de um Bom UI/UX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 descr="Pessoa a ver telefone vazio">
            <a:extLst>
              <a:ext uri="{FF2B5EF4-FFF2-40B4-BE49-F238E27FC236}">
                <a16:creationId xmlns:a16="http://schemas.microsoft.com/office/drawing/2014/main" id="{2D1EC6E9-8FB0-6B7B-04CF-F723A69B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910" r="3508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  <p:pic>
        <p:nvPicPr>
          <p:cNvPr id="4" name="Graphic 3" descr="Caret Right with solid fill">
            <a:extLst>
              <a:ext uri="{FF2B5EF4-FFF2-40B4-BE49-F238E27FC236}">
                <a16:creationId xmlns:a16="http://schemas.microsoft.com/office/drawing/2014/main" id="{899AD496-0F73-713B-D49B-C6D3F2F94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530" y="5015747"/>
            <a:ext cx="615779" cy="615779"/>
          </a:xfrm>
          <a:prstGeom prst="rect">
            <a:avLst/>
          </a:prstGeo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9B4E886-5EB3-4324-9E0F-E713F617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FA7948-A764-4CEF-BBD8-6537841D3297}"/>
              </a:ext>
            </a:extLst>
          </p:cNvPr>
          <p:cNvSpPr txBox="1">
            <a:spLocks/>
          </p:cNvSpPr>
          <p:nvPr/>
        </p:nvSpPr>
        <p:spPr>
          <a:xfrm>
            <a:off x="789965" y="3273221"/>
            <a:ext cx="4952999" cy="300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Consistência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Simplicidade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Acessibilidade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Hierarquia visual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Feedback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Personalização</a:t>
            </a:r>
            <a:endParaRPr lang="en-US" sz="180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2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2798</Words>
  <Application>Microsoft Office PowerPoint</Application>
  <PresentationFormat>Widescreen</PresentationFormat>
  <Paragraphs>231</Paragraphs>
  <Slides>22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Neue Haas Grotesk Text Pro</vt:lpstr>
      <vt:lpstr>Posterama</vt:lpstr>
      <vt:lpstr>VanillaVTI</vt:lpstr>
      <vt:lpstr>UI e UX</vt:lpstr>
      <vt:lpstr>Introdução ao UI e UX</vt:lpstr>
      <vt:lpstr>User Interface (UI)</vt:lpstr>
      <vt:lpstr>User Experience (UX)</vt:lpstr>
      <vt:lpstr>Princípios de um Bom UI/UX</vt:lpstr>
      <vt:lpstr>Princípios de um Bom UI/UX</vt:lpstr>
      <vt:lpstr>Princípios de um Bom UI/UX</vt:lpstr>
      <vt:lpstr>Princípios de um Bom UI/UX</vt:lpstr>
      <vt:lpstr>Princípios de um Bom UI/UX</vt:lpstr>
      <vt:lpstr>Princípios de um Bom UI/UX</vt:lpstr>
      <vt:lpstr>Pesquisa com o Usuário</vt:lpstr>
      <vt:lpstr>Testes de Usabilidade</vt:lpstr>
      <vt:lpstr>Cases de Sucesso</vt:lpstr>
      <vt:lpstr>Criação de Personas</vt:lpstr>
      <vt:lpstr>Persona: Ricardo</vt:lpstr>
      <vt:lpstr>Metodologia Design Thinking</vt:lpstr>
      <vt:lpstr>Design Thinking: Empatia</vt:lpstr>
      <vt:lpstr>Design Thinking: Definição</vt:lpstr>
      <vt:lpstr>Design Thinking: Ideação</vt:lpstr>
      <vt:lpstr>Design Thinking: Prototipação</vt:lpstr>
      <vt:lpstr>Design Thinking: Teste</vt:lpstr>
      <vt:lpstr>Design Thinking: Aplicação prática em UI/UX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e UX</dc:title>
  <dc:creator/>
  <cp:lastModifiedBy>Docente</cp:lastModifiedBy>
  <cp:revision>254</cp:revision>
  <dcterms:created xsi:type="dcterms:W3CDTF">2024-09-15T23:12:42Z</dcterms:created>
  <dcterms:modified xsi:type="dcterms:W3CDTF">2024-09-17T21:55:43Z</dcterms:modified>
</cp:coreProperties>
</file>